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65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6963-C6F0-4E9C-BCFA-79D6B1A7B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DEB7D-54B5-41A7-B22B-84DDF449B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82D24-31C9-4BFD-BFD1-F2088664C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C9EC-149B-4956-A02E-2D014D3A29AE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F940F-B700-49B7-AE82-E1A60703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9808B-BF03-4AA1-9C1E-3A35DFAB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251C-EDB6-4A7A-BD3C-6DD24B541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4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C713C-CDED-49DE-B258-90C647AE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5C0F4-AB54-495A-B26A-A89660331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09C2B-D72D-4C60-A9E7-156B9240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C9EC-149B-4956-A02E-2D014D3A29AE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28CF7-4FF5-4AAE-A1C6-68CBEFC9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8D21E-FFDF-4083-906C-3674BD9E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251C-EDB6-4A7A-BD3C-6DD24B541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7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803CB-11F7-4322-ADCD-176506BA6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5BE3-E122-42BA-BC41-33DBB0C28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59E72-9409-4DF4-A711-AE4E7617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C9EC-149B-4956-A02E-2D014D3A29AE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E073-98DC-4996-8B87-74E5A4AD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20C37-C2E2-4CAE-A0E3-DA91DBCF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251C-EDB6-4A7A-BD3C-6DD24B541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9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EAA44-CD33-4F7F-8B6D-F0402EBA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BC5B7-C3F7-4E92-B4AC-C228D7D0D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8F3D3-CB35-4DE8-9811-A1999BD7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C9EC-149B-4956-A02E-2D014D3A29AE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C2F4E-C416-4189-A2F9-886EB4BFB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CB3E3-5829-4843-BB2F-66F8E694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251C-EDB6-4A7A-BD3C-6DD24B541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1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84E7-484F-4F89-8EFF-666B284D6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E7A8F-1455-4413-9769-6B67C4319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CF285-4703-4CF8-8B76-A8B9A5EF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C9EC-149B-4956-A02E-2D014D3A29AE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0F213-C9E8-48E2-B9CA-F7B58096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1998B-0384-4E43-934A-35DAD5D3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251C-EDB6-4A7A-BD3C-6DD24B541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0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330A0-E4D3-4206-B983-50F1241C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F7B5C-C1DC-455B-A8C8-74B67AB29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9ADCC-BE24-4141-BF92-25D276412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C01D0-8136-4CB7-B062-549F3466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C9EC-149B-4956-A02E-2D014D3A29AE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88B44-20C8-4F5B-BCCA-D99136D30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984F3-D3E0-47F8-88BA-D72A9F79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251C-EDB6-4A7A-BD3C-6DD24B541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7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21FF-34DE-46E2-9311-2B31F8902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F287-E70A-4F05-9457-2143B2960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2D37C-A7AD-4F92-BD1C-FA80EE57A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CA69D-614E-4399-9579-918B7395E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E9BE6A-95A2-4D66-BE2B-9FEA005FC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FA5303-8E8A-44D1-9F34-10E1B175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C9EC-149B-4956-A02E-2D014D3A29AE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78A79-F207-4BA2-BA44-EC5CFD10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35034-0003-426D-BC78-CACF5C68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251C-EDB6-4A7A-BD3C-6DD24B541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3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33A4-4131-4E05-9ED2-3A19CAB9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96889-3DF8-4B65-8650-9B8485E6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C9EC-149B-4956-A02E-2D014D3A29AE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44B6E-DA7A-4564-8A71-C332F60F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2D721-4FCD-4137-B1D7-1E517372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251C-EDB6-4A7A-BD3C-6DD24B541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2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097EE-E9AC-49C6-BC5F-18CDF56E3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C9EC-149B-4956-A02E-2D014D3A29AE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5B11D-F630-442F-B500-3E2F893F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83684-74FB-42C9-B7BA-A3EF4731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251C-EDB6-4A7A-BD3C-6DD24B541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80595-24CE-4C37-B9CF-00514C9C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65D78-5D5A-44ED-BC64-C11FFC5B9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6CB94-FDA4-4252-BE74-654AC395B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1103-FA65-4059-B00D-B42F5433E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C9EC-149B-4956-A02E-2D014D3A29AE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D4D56-281C-4DD1-B401-4DEC1613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88E8B-14BC-444C-AEF9-4827B840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251C-EDB6-4A7A-BD3C-6DD24B541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6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F1CA-FC0E-4BE2-BB29-A89B89C4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5AC5C-B953-4BEC-9303-C4992CEE3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F5F8D-48C8-4700-8BDB-B682C507F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135BC-F79F-45E5-ACA4-89012B6C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C9EC-149B-4956-A02E-2D014D3A29AE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A3F51-F926-47F4-B881-891EB5A6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8A758-4970-46C3-92EF-395DEF85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251C-EDB6-4A7A-BD3C-6DD24B541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1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3A9E2A-2895-4B30-AC9E-FAF9B3E6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A904-D39E-488C-B8D0-9C342EAA2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542B4-705E-4FFC-984F-74131C06B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4C9EC-149B-4956-A02E-2D014D3A29AE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EB16F-8190-4535-A1D7-EA8899292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BF82E-6324-4B5E-B475-CE4EDB994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2251C-EDB6-4A7A-BD3C-6DD24B541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4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7A869E-6426-48F8-B994-2B236C205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6" y="1838040"/>
            <a:ext cx="3458588" cy="33470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94F29D-613B-474D-BC0B-C75AC0AF8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866" y="1838040"/>
            <a:ext cx="3721568" cy="33151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266C3B-4F25-48B7-9F7D-E94B40C14B74}"/>
              </a:ext>
            </a:extLst>
          </p:cNvPr>
          <p:cNvSpPr/>
          <p:nvPr/>
        </p:nvSpPr>
        <p:spPr>
          <a:xfrm>
            <a:off x="5819460" y="42389"/>
            <a:ext cx="72667" cy="66490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34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Condit</dc:creator>
  <cp:lastModifiedBy>Greg Condit</cp:lastModifiedBy>
  <cp:revision>2</cp:revision>
  <dcterms:created xsi:type="dcterms:W3CDTF">2019-04-02T04:14:07Z</dcterms:created>
  <dcterms:modified xsi:type="dcterms:W3CDTF">2019-04-02T04:40:42Z</dcterms:modified>
</cp:coreProperties>
</file>