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5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17F9-17BA-44FB-BD2E-4BFA48E67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D4C8-42B1-47DE-B445-6F4FBF491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1283-EB35-4397-9450-B54D400E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CA569-4FBC-47C2-B68C-6131800C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B4E0-294C-4446-89BD-B8C625DF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6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5176-81D3-44FB-B94F-D86AEE9D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9B31-18EA-4CD4-AABB-77254B317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3EE38-D35A-4E52-89D5-38A9E4F8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86AB-1FFE-4268-9CB5-E80600F6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A9B8-CEEC-4784-8CEC-4306D0F7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1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197B1-BB42-4E35-8A39-37FA3A2EA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71D0-AC4F-4E47-8BEA-D7BFCBBAE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6765-F3F8-4EAB-B159-143B7665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0657-435D-4DB0-AB8D-FE8FE6B0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2319-6C36-4924-9BD6-CB3E6907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3910-69C7-48C6-AFA1-AEE816C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66E5-AB80-4081-B6E7-7662602C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F522-EB2E-4087-AB0B-D7778D1C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D754B-ACD7-47C7-9531-BD10F09A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99870-2083-40AC-A329-11F6ACB8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0E88-9D03-4DCE-B9CC-0647E49A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EACDF-1898-46CF-83DA-96785E39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D093-26D7-4F96-97A3-29CD9900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D5C7-0BAF-4580-AA61-005D62BB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FA66-4108-4740-82D6-780D0D28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53F7-9991-462A-8ECB-177C7004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C00C-AF4C-46AE-B80D-5FB62DE0E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3860B-1BC5-4565-82FD-5E444B231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DB2B-21C9-4573-8C07-90784D14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47141-18AD-48C4-80E9-00F369C9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0C022-E6AB-4088-BE7D-359F06E6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D394-A6E6-4A25-8C51-49C08E23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060D5-4C15-4096-8D66-D8D43A2A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B907E-D5CB-4F3D-AB20-86E33EB6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B6A7A-34BA-4E84-8CAC-D904675B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CC5B-220A-4F52-8934-FBB3C48E4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D08EE-D240-4C02-BB5E-03FE135E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222B2-1681-450C-A830-DD7E447A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D5029-B8CA-4D95-A836-F5252631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0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35FC-B378-4944-A64F-92CE19A6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F1983-3B8A-46EF-AE24-BD6D1BCB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E6F0B-99B6-4D0D-85A3-A5BF7050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90F6A-D208-4822-A9EB-5686AEA9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C4A82-F2F0-4DB3-8973-BC24070B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11F57-DDDF-4435-9FAD-081D4220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0C229-CCA5-416D-B2AD-D7914206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CE5F-2143-48E0-B5F8-B43E9C72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BEA6-972B-4F4B-AA0D-93328915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2D5E-E1AE-499D-9E7A-9ACB051BF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F4E9A-9EDC-457E-98B7-713E97F8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E9D3A-5E46-4241-83C7-38EDE533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7C39-6E78-402F-B100-9BF0C3C5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3513-C46E-4CD7-BA55-6E758F1D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03058-3BA7-47E4-87C2-B958388D8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F626F-DE4D-4ECD-B090-F764994A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7157F-802D-4484-8472-FA7D023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DD7EF-6324-4224-805E-AE273A27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56108-C79F-43D0-9FF9-1EB6CB17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35121-1FEF-424B-9F20-DBD3B103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F5F96-5520-4589-B979-75A15E7F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510F-2766-45CF-8EB3-64B89B129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89F2-BEEC-464B-8E8B-F53C5BE54F4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AEE7-CE28-45C3-AEF4-DA727BFB2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B3AA-F171-49A3-94BB-021659623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13072-53F5-4EF8-B691-0842A0C7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BB19C-C115-4934-A3AB-494D4367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48" y="2555078"/>
            <a:ext cx="1951599" cy="259562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6EB9F5-A590-46E4-976F-534EA6413D1B}"/>
              </a:ext>
            </a:extLst>
          </p:cNvPr>
          <p:cNvSpPr/>
          <p:nvPr/>
        </p:nvSpPr>
        <p:spPr>
          <a:xfrm>
            <a:off x="3146991" y="3899824"/>
            <a:ext cx="1876314" cy="565699"/>
          </a:xfrm>
          <a:prstGeom prst="roundRect">
            <a:avLst>
              <a:gd name="adj" fmla="val 37089"/>
            </a:avLst>
          </a:prstGeom>
          <a:solidFill>
            <a:schemeClr val="tx1">
              <a:alpha val="1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Download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2CBFF-26B6-41CE-9C21-26F61798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49" y="2555080"/>
            <a:ext cx="1951599" cy="259562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EADDD2-C3EF-4B60-BB93-6C5D2E3EDDE4}"/>
              </a:ext>
            </a:extLst>
          </p:cNvPr>
          <p:cNvSpPr/>
          <p:nvPr/>
        </p:nvSpPr>
        <p:spPr>
          <a:xfrm>
            <a:off x="8031691" y="3806200"/>
            <a:ext cx="1876314" cy="752946"/>
          </a:xfrm>
          <a:prstGeom prst="roundRect">
            <a:avLst>
              <a:gd name="adj" fmla="val 37089"/>
            </a:avLst>
          </a:prstGeom>
          <a:solidFill>
            <a:schemeClr val="bg1">
              <a:alpha val="15000"/>
            </a:schemeClr>
          </a:solidFill>
          <a:ln w="50800"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565656"/>
                </a:solidFill>
              </a:rPr>
              <a:t>Download</a:t>
            </a:r>
          </a:p>
          <a:p>
            <a:pPr algn="ctr"/>
            <a:r>
              <a:rPr lang="en-US" sz="2800" b="1" dirty="0">
                <a:solidFill>
                  <a:srgbClr val="565656"/>
                </a:solidFill>
              </a:rPr>
              <a:t>Printable</a:t>
            </a:r>
          </a:p>
        </p:txBody>
      </p:sp>
    </p:spTree>
    <p:extLst>
      <p:ext uri="{BB962C8B-B14F-4D97-AF65-F5344CB8AC3E}">
        <p14:creationId xmlns:p14="http://schemas.microsoft.com/office/powerpoint/2010/main" val="197882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5493-308F-48CD-9010-58555DD7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DC5AF-4D27-4813-B5F5-98BB5911AF15}"/>
              </a:ext>
            </a:extLst>
          </p:cNvPr>
          <p:cNvSpPr/>
          <p:nvPr/>
        </p:nvSpPr>
        <p:spPr>
          <a:xfrm>
            <a:off x="748937" y="2344347"/>
            <a:ext cx="10911840" cy="3420727"/>
          </a:xfrm>
          <a:prstGeom prst="rect">
            <a:avLst/>
          </a:prstGeom>
          <a:solidFill>
            <a:srgbClr val="2A2A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9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4</cp:revision>
  <dcterms:created xsi:type="dcterms:W3CDTF">2019-04-10T04:47:58Z</dcterms:created>
  <dcterms:modified xsi:type="dcterms:W3CDTF">2019-04-10T05:30:17Z</dcterms:modified>
</cp:coreProperties>
</file>