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7702-925D-44E2-9E76-70BA1AC0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64E3-EDAB-4FAA-8BA9-F3D29B52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822B-47EC-42F5-B702-6BED5C92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39C-5C9D-4A0C-B124-5D7F4EC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6E80-0948-4093-AA7E-F3A842F3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E911-7F69-441D-89E7-D5DFB7FE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6F5B-1223-4E5A-89BC-EB293B4E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C764-3C08-4E3D-BB2F-CE41E4C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A9C-2663-4703-BDE0-78173116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D6D8-09BA-42E1-93EE-53A43DF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F0AAC-DC66-4F91-B8C0-1D92708F9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41471-B34E-40AE-AF29-DA5AB4FE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FF39-9DEF-4B1A-AD34-98B48658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0D94-922E-4351-A167-74837DF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E8E8-B1EF-4C51-8EA0-F5FA467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8F3F-83E9-4AD5-8014-12D6FCD6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238A-CB45-443D-8B38-69F9C15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7E85-C92B-46E0-AC30-8AB32ED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3E50-36DF-427C-AD35-879939E0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63BF-CDCE-4AEA-96BB-941454AE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74-7270-405B-9AB5-0394B3E5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E411-832C-4FD7-A4B5-00B7B7EC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7926-F7FD-4732-B17A-A9F9F1C6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EC39-B5FE-46B2-BD8B-296FBFD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20F1-CD0E-49DC-99A8-C5BE8F6E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9F52-4549-4B3C-ADD0-E8383D69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32A-ADF3-4CBF-B437-D8EAF5DD5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D33C-62A6-4319-928F-2052BEF3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528F6-9EF9-4557-99EF-08A0D69A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43F6-81C9-47B7-9FA4-4C56CFCD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2248A-AAA5-4723-862C-855B9CB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8156-6DBD-4EA6-8AE7-6262D100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F293-47C4-4355-B427-8106F161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DEE7-9E6A-4278-AE76-1F4A1B23F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AE9C2-DBE2-4517-9FED-3CDEA3A2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C2F8A-488B-4C29-9882-72C69F173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45346-8FC2-414D-894E-9763279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2F195-B2F9-47D5-ABEF-94F2DDE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CC4CE-6700-4962-991D-DB6A31E2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83C-CDDB-419F-85D2-74D03C8A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BABE4-E8C2-47F9-843D-C5FBF233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8FFD-392A-49BE-93C9-E3EE1D4C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6852-BD6F-4280-BB8D-180902C9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41EF9-E5C6-45C8-9115-73911B9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65ECE-449A-4D54-BBD7-1E0E68C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BAA8-2E94-4C8D-BB5B-9150BA7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A720-C781-43F7-A499-F149BFF4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4427-69C7-4367-8069-020F1D15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C6C-0903-4D35-BCC5-E5C11047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6CDEE-669B-463D-BA93-98A7D926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E8BE-FDE1-4BCB-8379-357B7A0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9AA67-F8B6-4F0E-B9A8-1209D215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90E8-C056-43C9-98EF-E18DA92F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B5A32-64D0-4B2C-B576-C948BAAD7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7511F-56F2-4829-A188-670EAF27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084D-4ADC-4896-B2A0-98D252F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212D-D59C-4B91-8A86-5A5BC86A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54B9-5868-4C5D-9528-3E9B953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B684-9BDA-425F-9CD0-407D13EE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3786-A1B4-4995-8BFA-7F72D21C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033E-89C4-44BA-BC7A-F81FC56F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12A4-EB67-4BBC-9E67-D395CBFAB32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E481-B09B-4728-872A-09CFFF0CC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9870-BEAA-46FD-98DD-54FBDE71F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FA0-B28D-4090-ABFF-B761FA2E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DBAA44-651C-4B4B-ABB6-631844790D48}"/>
              </a:ext>
            </a:extLst>
          </p:cNvPr>
          <p:cNvSpPr/>
          <p:nvPr/>
        </p:nvSpPr>
        <p:spPr>
          <a:xfrm>
            <a:off x="6020802" y="2616865"/>
            <a:ext cx="150396" cy="878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217EAA-D25E-462E-9BBA-31E1E3ED81A6}"/>
              </a:ext>
            </a:extLst>
          </p:cNvPr>
          <p:cNvSpPr/>
          <p:nvPr/>
        </p:nvSpPr>
        <p:spPr>
          <a:xfrm>
            <a:off x="3272589" y="2633910"/>
            <a:ext cx="150396" cy="878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...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AE9CF9-296A-4EA4-B4D0-C4B4F540A6A5}"/>
              </a:ext>
            </a:extLst>
          </p:cNvPr>
          <p:cNvSpPr/>
          <p:nvPr/>
        </p:nvSpPr>
        <p:spPr>
          <a:xfrm>
            <a:off x="2683042" y="1453811"/>
            <a:ext cx="1329490" cy="6015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D1ED-A982-4CCD-9F4D-AF5794193E96}"/>
              </a:ext>
            </a:extLst>
          </p:cNvPr>
          <p:cNvSpPr/>
          <p:nvPr/>
        </p:nvSpPr>
        <p:spPr>
          <a:xfrm>
            <a:off x="2683042" y="2212807"/>
            <a:ext cx="1329490" cy="6015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7AEF83-EA10-482A-ADEA-799B4AC6EBA8}"/>
              </a:ext>
            </a:extLst>
          </p:cNvPr>
          <p:cNvSpPr/>
          <p:nvPr/>
        </p:nvSpPr>
        <p:spPr>
          <a:xfrm>
            <a:off x="2680033" y="3342770"/>
            <a:ext cx="1329490" cy="6015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395494-EB9C-4430-935A-BF6C9371A4AD}"/>
              </a:ext>
            </a:extLst>
          </p:cNvPr>
          <p:cNvSpPr/>
          <p:nvPr/>
        </p:nvSpPr>
        <p:spPr>
          <a:xfrm>
            <a:off x="5383129" y="1458824"/>
            <a:ext cx="1329490" cy="60157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Node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65266-26EA-4342-9755-5A192FCA136F}"/>
              </a:ext>
            </a:extLst>
          </p:cNvPr>
          <p:cNvSpPr/>
          <p:nvPr/>
        </p:nvSpPr>
        <p:spPr>
          <a:xfrm>
            <a:off x="5383129" y="2206789"/>
            <a:ext cx="1329490" cy="60157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5EF31-83F6-4FC8-96E6-82B2580F4D0B}"/>
              </a:ext>
            </a:extLst>
          </p:cNvPr>
          <p:cNvSpPr/>
          <p:nvPr/>
        </p:nvSpPr>
        <p:spPr>
          <a:xfrm>
            <a:off x="5383129" y="4090735"/>
            <a:ext cx="1329490" cy="60157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Node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C93943-8BFC-4C79-BE04-B0C37DFD8525}"/>
              </a:ext>
            </a:extLst>
          </p:cNvPr>
          <p:cNvSpPr/>
          <p:nvPr/>
        </p:nvSpPr>
        <p:spPr>
          <a:xfrm>
            <a:off x="5383129" y="3342770"/>
            <a:ext cx="1329490" cy="60157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F92AF-DAF5-477F-9083-1ECD6B63764E}"/>
              </a:ext>
            </a:extLst>
          </p:cNvPr>
          <p:cNvSpPr/>
          <p:nvPr/>
        </p:nvSpPr>
        <p:spPr>
          <a:xfrm>
            <a:off x="2460457" y="806116"/>
            <a:ext cx="1768642" cy="40165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A71E29-B6CA-4A68-A60D-3C9F326D1B32}"/>
              </a:ext>
            </a:extLst>
          </p:cNvPr>
          <p:cNvSpPr/>
          <p:nvPr/>
        </p:nvSpPr>
        <p:spPr>
          <a:xfrm>
            <a:off x="5136481" y="800097"/>
            <a:ext cx="1768642" cy="40165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120AE-0037-4D15-83FE-1275ABDE658E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4012532" y="1754601"/>
            <a:ext cx="1370597" cy="50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2703C-F4CA-4FB3-BD72-D54E082E6545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012532" y="1754601"/>
            <a:ext cx="1370597" cy="752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D26B8-EDEC-405F-9000-926315BF14CF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4012532" y="1754601"/>
            <a:ext cx="1370597" cy="18889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F771CC-5220-4E37-924B-4042C789DD4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4012532" y="1754601"/>
            <a:ext cx="1370597" cy="26369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38B2E-7F15-49F4-B693-7B3FFA30A492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4012532" y="1759614"/>
            <a:ext cx="1370597" cy="7539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12B41E-5212-42AA-BEF5-8C0A17E1303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4012532" y="2507579"/>
            <a:ext cx="1370597" cy="60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C7C514-F1CA-4ADA-B408-44F5C9016633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 flipV="1">
            <a:off x="4012532" y="2513597"/>
            <a:ext cx="1370597" cy="11299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48DE30-1922-4039-917D-9A16B65A2060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009523" y="1759614"/>
            <a:ext cx="1373606" cy="18839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722750-1184-4320-9359-13730FEC2DE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4012532" y="2513597"/>
            <a:ext cx="1370597" cy="1877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3F8D62-EA3B-4B6C-8365-7BD7358F016D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009523" y="2507579"/>
            <a:ext cx="1373606" cy="11359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D69C16-F880-42C9-A13A-4DA441E4958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009523" y="3643560"/>
            <a:ext cx="13736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0CB750-6A7F-4FB5-8107-F96AA668E74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009523" y="3643560"/>
            <a:ext cx="1373606" cy="747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2D31FE4-E044-43C5-9922-437222E3D1B4}"/>
              </a:ext>
            </a:extLst>
          </p:cNvPr>
          <p:cNvSpPr/>
          <p:nvPr/>
        </p:nvSpPr>
        <p:spPr>
          <a:xfrm>
            <a:off x="2688555" y="4090734"/>
            <a:ext cx="1329490" cy="6015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Node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D7E213-2CA9-408B-94D0-1E115AD4D3A3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flipV="1">
            <a:off x="4018045" y="1759614"/>
            <a:ext cx="1365084" cy="2631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329B0C-808E-4241-B11A-8F3F8B538FCB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4018045" y="4386509"/>
            <a:ext cx="1291139" cy="501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A59348-D48C-481F-87B6-A039347B230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4018045" y="3643560"/>
            <a:ext cx="1365084" cy="747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565EAA-2E7F-407C-951D-197664BB5E1D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4018045" y="2507579"/>
            <a:ext cx="1365084" cy="18839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3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2</cp:revision>
  <dcterms:created xsi:type="dcterms:W3CDTF">2019-03-30T04:00:08Z</dcterms:created>
  <dcterms:modified xsi:type="dcterms:W3CDTF">2019-03-30T04:10:03Z</dcterms:modified>
</cp:coreProperties>
</file>