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719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31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565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009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8625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087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778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692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6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542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590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6A3A-BE37-4E99-B826-F20571B57DE0}" type="datetimeFigureOut">
              <a:rPr lang="es-VE" smtClean="0"/>
              <a:t>viernes, 8 de noviembre de 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D5DA-E5A5-4CCA-BF78-5C8ADC2F33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01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83" y="1972019"/>
            <a:ext cx="1149583" cy="29281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81" y="1233889"/>
            <a:ext cx="1149583" cy="36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1676400" y="1190143"/>
            <a:ext cx="3550658" cy="3723379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08" y="2107166"/>
            <a:ext cx="2520543" cy="25860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711" y="291903"/>
            <a:ext cx="2349404" cy="4159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83" y="1806766"/>
            <a:ext cx="1598076" cy="30076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806" y="5038161"/>
            <a:ext cx="975809" cy="7732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302" y="768541"/>
            <a:ext cx="2162175" cy="20764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299" y="4335478"/>
            <a:ext cx="1685925" cy="4095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159306" y="1934104"/>
            <a:ext cx="1079653" cy="412827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302" y="5846485"/>
            <a:ext cx="419100" cy="2952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839" y="5262562"/>
            <a:ext cx="419100" cy="29527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 rot="5400000">
            <a:off x="1041015" y="4471594"/>
            <a:ext cx="1079653" cy="412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883" y="1190144"/>
            <a:ext cx="1781175" cy="619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4078" y="2162890"/>
            <a:ext cx="565440" cy="18665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620" y="4034253"/>
            <a:ext cx="981075" cy="7715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3025" y="3994547"/>
            <a:ext cx="342900" cy="2381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934" y="3998662"/>
            <a:ext cx="342900" cy="23812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0683" y="4130411"/>
            <a:ext cx="6447810" cy="201134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50699" y="3324422"/>
            <a:ext cx="1474056" cy="171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5583383" y="1190138"/>
            <a:ext cx="3588325" cy="3723379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2"/>
          <a:srcRect l="15072" t="9134" r="10723"/>
          <a:stretch/>
        </p:blipFill>
        <p:spPr>
          <a:xfrm>
            <a:off x="5682318" y="2395234"/>
            <a:ext cx="1870364" cy="2349819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676400" y="1190143"/>
            <a:ext cx="3550658" cy="3723379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08" y="2107166"/>
            <a:ext cx="2520543" cy="25860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83" y="1806766"/>
            <a:ext cx="1598076" cy="30076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99" y="4335478"/>
            <a:ext cx="1685925" cy="4095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159306" y="1934104"/>
            <a:ext cx="1079653" cy="412827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Rectángulo 15"/>
          <p:cNvSpPr/>
          <p:nvPr/>
        </p:nvSpPr>
        <p:spPr>
          <a:xfrm rot="5400000">
            <a:off x="1041015" y="4471594"/>
            <a:ext cx="1079653" cy="412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883" y="1190144"/>
            <a:ext cx="1781175" cy="619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078" y="2162890"/>
            <a:ext cx="565440" cy="18665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620" y="4034253"/>
            <a:ext cx="981075" cy="7715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3025" y="3994547"/>
            <a:ext cx="342900" cy="2381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934" y="3998662"/>
            <a:ext cx="342900" cy="23812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620" y="1806761"/>
            <a:ext cx="1598076" cy="300760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317" y="4034248"/>
            <a:ext cx="981075" cy="77152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3860" y="4008397"/>
            <a:ext cx="342900" cy="23812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0769" y="4012512"/>
            <a:ext cx="342900" cy="23812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5"/>
          <a:srcRect t="62875"/>
          <a:stretch/>
        </p:blipFill>
        <p:spPr>
          <a:xfrm>
            <a:off x="7365070" y="1591694"/>
            <a:ext cx="1781175" cy="22985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5"/>
          <a:srcRect l="28330" r="25778" b="37124"/>
          <a:stretch/>
        </p:blipFill>
        <p:spPr>
          <a:xfrm>
            <a:off x="7890144" y="1216710"/>
            <a:ext cx="817420" cy="389273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029" y="2212711"/>
            <a:ext cx="565440" cy="18665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17" y="4335478"/>
            <a:ext cx="1685925" cy="389450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8630183" y="1399308"/>
            <a:ext cx="237567" cy="192819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Rectángulo 32"/>
          <p:cNvSpPr/>
          <p:nvPr/>
        </p:nvSpPr>
        <p:spPr>
          <a:xfrm>
            <a:off x="7701926" y="1399303"/>
            <a:ext cx="237567" cy="192819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Rectángulo 33"/>
          <p:cNvSpPr/>
          <p:nvPr/>
        </p:nvSpPr>
        <p:spPr>
          <a:xfrm>
            <a:off x="5776156" y="2175169"/>
            <a:ext cx="237567" cy="192819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Rectángulo 34"/>
          <p:cNvSpPr/>
          <p:nvPr/>
        </p:nvSpPr>
        <p:spPr>
          <a:xfrm>
            <a:off x="5669973" y="2549237"/>
            <a:ext cx="45719" cy="2120164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556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2" y="272481"/>
            <a:ext cx="8748713" cy="61560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07673" y="1694996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JOSÉ G.  ROA L.</a:t>
            </a:r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900545" y="206432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6.592.622</a:t>
            </a:r>
            <a:endParaRPr lang="es-VE" dirty="0"/>
          </a:p>
        </p:txBody>
      </p:sp>
      <p:sp>
        <p:nvSpPr>
          <p:cNvPr id="7" name="CuadroTexto 6"/>
          <p:cNvSpPr txBox="1"/>
          <p:nvPr/>
        </p:nvSpPr>
        <p:spPr>
          <a:xfrm>
            <a:off x="3200400" y="2433660"/>
            <a:ext cx="11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AHORROS</a:t>
            </a:r>
            <a:endParaRPr lang="es-VE" dirty="0"/>
          </a:p>
        </p:txBody>
      </p:sp>
      <p:sp>
        <p:nvSpPr>
          <p:cNvPr id="8" name="CuadroTexto 7"/>
          <p:cNvSpPr txBox="1"/>
          <p:nvPr/>
        </p:nvSpPr>
        <p:spPr>
          <a:xfrm>
            <a:off x="5018850" y="243366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0105 0065 6300 6561 2906</a:t>
            </a:r>
            <a:endParaRPr lang="es-VE" dirty="0"/>
          </a:p>
        </p:txBody>
      </p:sp>
      <p:sp>
        <p:nvSpPr>
          <p:cNvPr id="9" name="CuadroTexto 8"/>
          <p:cNvSpPr txBox="1"/>
          <p:nvPr/>
        </p:nvSpPr>
        <p:spPr>
          <a:xfrm>
            <a:off x="410566" y="2802992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MERCANTIL</a:t>
            </a:r>
            <a:endParaRPr lang="es-VE" dirty="0"/>
          </a:p>
        </p:txBody>
      </p:sp>
      <p:sp>
        <p:nvSpPr>
          <p:cNvPr id="10" name="CuadroTexto 9"/>
          <p:cNvSpPr txBox="1"/>
          <p:nvPr/>
        </p:nvSpPr>
        <p:spPr>
          <a:xfrm>
            <a:off x="4890655" y="456963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JOSÉ G.  ROA L.</a:t>
            </a:r>
            <a:endParaRPr lang="es-V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83282" y="491805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6592622</a:t>
            </a:r>
            <a:endParaRPr lang="es-VE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304599" y="532486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0416 6023779</a:t>
            </a:r>
            <a:endParaRPr lang="es-V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483921" y="6059177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MÉRIDA NOV/2024</a:t>
            </a:r>
            <a:endParaRPr lang="es-V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08" y="4107686"/>
            <a:ext cx="1422173" cy="5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" y="2236424"/>
            <a:ext cx="11120512" cy="18879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66" y="637701"/>
            <a:ext cx="1924222" cy="11427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789" y="440903"/>
            <a:ext cx="2236424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6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08" y="1806766"/>
            <a:ext cx="2520543" cy="33167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711" y="291903"/>
            <a:ext cx="2349404" cy="4159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83" y="1658344"/>
            <a:ext cx="1598076" cy="34651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806" y="5038161"/>
            <a:ext cx="975809" cy="7732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302" y="768541"/>
            <a:ext cx="2162175" cy="20764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316" y="4677004"/>
            <a:ext cx="1685925" cy="4095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159306" y="1713764"/>
            <a:ext cx="1079653" cy="412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302" y="5846485"/>
            <a:ext cx="419100" cy="2952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839" y="5262562"/>
            <a:ext cx="419100" cy="29527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 rot="5400000">
            <a:off x="1041015" y="4471594"/>
            <a:ext cx="1079653" cy="412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883" y="1068957"/>
            <a:ext cx="1781175" cy="619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4078" y="1920516"/>
            <a:ext cx="565440" cy="18665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620" y="4331712"/>
            <a:ext cx="981075" cy="7715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3025" y="4247938"/>
            <a:ext cx="342900" cy="2381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934" y="4252053"/>
            <a:ext cx="342900" cy="23812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0683" y="4130411"/>
            <a:ext cx="6447810" cy="201134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7868" y="4428021"/>
            <a:ext cx="1129534" cy="13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07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25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Roa</dc:creator>
  <cp:lastModifiedBy>Jose Roa</cp:lastModifiedBy>
  <cp:revision>15</cp:revision>
  <dcterms:created xsi:type="dcterms:W3CDTF">2024-11-03T18:15:10Z</dcterms:created>
  <dcterms:modified xsi:type="dcterms:W3CDTF">2024-11-11T00:45:38Z</dcterms:modified>
</cp:coreProperties>
</file>