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21.jpg" ContentType="image/jpeg"/>
  <Override PartName="/ppt/media/image22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1D279-45C6-4615-8DB0-1A95FA3102C0}" v="22" dt="2025-01-18T17:10:54.4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15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in CONDREA (131223)" userId="a569bfe5-d845-4cc7-82a6-59af2c510c4e" providerId="ADAL" clId="{E211D279-45C6-4615-8DB0-1A95FA3102C0}"/>
    <pc:docChg chg="undo custSel addSld modSld">
      <pc:chgData name="Cosmin CONDREA (131223)" userId="a569bfe5-d845-4cc7-82a6-59af2c510c4e" providerId="ADAL" clId="{E211D279-45C6-4615-8DB0-1A95FA3102C0}" dt="2025-01-18T17:21:38.153" v="1134" actId="1076"/>
      <pc:docMkLst>
        <pc:docMk/>
      </pc:docMkLst>
      <pc:sldChg chg="modSp mod">
        <pc:chgData name="Cosmin CONDREA (131223)" userId="a569bfe5-d845-4cc7-82a6-59af2c510c4e" providerId="ADAL" clId="{E211D279-45C6-4615-8DB0-1A95FA3102C0}" dt="2025-01-18T14:24:28.032" v="63" actId="255"/>
        <pc:sldMkLst>
          <pc:docMk/>
          <pc:sldMk cId="0" sldId="256"/>
        </pc:sldMkLst>
        <pc:spChg chg="mod">
          <ac:chgData name="Cosmin CONDREA (131223)" userId="a569bfe5-d845-4cc7-82a6-59af2c510c4e" providerId="ADAL" clId="{E211D279-45C6-4615-8DB0-1A95FA3102C0}" dt="2025-01-18T14:24:28.032" v="63" actId="255"/>
          <ac:spMkLst>
            <pc:docMk/>
            <pc:sldMk cId="0" sldId="256"/>
            <ac:spMk id="3" creationId="{00000000-0000-0000-0000-000000000000}"/>
          </ac:spMkLst>
        </pc:spChg>
        <pc:spChg chg="mod">
          <ac:chgData name="Cosmin CONDREA (131223)" userId="a569bfe5-d845-4cc7-82a6-59af2c510c4e" providerId="ADAL" clId="{E211D279-45C6-4615-8DB0-1A95FA3102C0}" dt="2025-01-18T14:22:40.728" v="37" actId="1076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Cosmin CONDREA (131223)" userId="a569bfe5-d845-4cc7-82a6-59af2c510c4e" providerId="ADAL" clId="{E211D279-45C6-4615-8DB0-1A95FA3102C0}" dt="2025-01-18T14:48:44.123" v="156" actId="20577"/>
        <pc:sldMkLst>
          <pc:docMk/>
          <pc:sldMk cId="0" sldId="257"/>
        </pc:sldMkLst>
        <pc:spChg chg="mod">
          <ac:chgData name="Cosmin CONDREA (131223)" userId="a569bfe5-d845-4cc7-82a6-59af2c510c4e" providerId="ADAL" clId="{E211D279-45C6-4615-8DB0-1A95FA3102C0}" dt="2025-01-18T14:48:44.123" v="156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Cosmin CONDREA (131223)" userId="a569bfe5-d845-4cc7-82a6-59af2c510c4e" providerId="ADAL" clId="{E211D279-45C6-4615-8DB0-1A95FA3102C0}" dt="2025-01-18T14:26:03.031" v="77" actId="478"/>
          <ac:spMkLst>
            <pc:docMk/>
            <pc:sldMk cId="0" sldId="257"/>
            <ac:spMk id="4" creationId="{052E48EE-2317-FC16-8169-D4D08C0FE5F8}"/>
          </ac:spMkLst>
        </pc:spChg>
      </pc:sldChg>
      <pc:sldChg chg="addSp delSp modSp mod">
        <pc:chgData name="Cosmin CONDREA (131223)" userId="a569bfe5-d845-4cc7-82a6-59af2c510c4e" providerId="ADAL" clId="{E211D279-45C6-4615-8DB0-1A95FA3102C0}" dt="2025-01-18T15:00:14.402" v="271" actId="20577"/>
        <pc:sldMkLst>
          <pc:docMk/>
          <pc:sldMk cId="0" sldId="258"/>
        </pc:sldMkLst>
        <pc:spChg chg="del mod">
          <ac:chgData name="Cosmin CONDREA (131223)" userId="a569bfe5-d845-4cc7-82a6-59af2c510c4e" providerId="ADAL" clId="{E211D279-45C6-4615-8DB0-1A95FA3102C0}" dt="2025-01-18T14:43:11.954" v="138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Cosmin CONDREA (131223)" userId="a569bfe5-d845-4cc7-82a6-59af2c510c4e" providerId="ADAL" clId="{E211D279-45C6-4615-8DB0-1A95FA3102C0}" dt="2025-01-18T14:58:01.053" v="259"/>
          <ac:spMkLst>
            <pc:docMk/>
            <pc:sldMk cId="0" sldId="258"/>
            <ac:spMk id="5" creationId="{80DCCC34-ACAF-4474-3942-1EF3C199794B}"/>
          </ac:spMkLst>
        </pc:spChg>
        <pc:spChg chg="add mod">
          <ac:chgData name="Cosmin CONDREA (131223)" userId="a569bfe5-d845-4cc7-82a6-59af2c510c4e" providerId="ADAL" clId="{E211D279-45C6-4615-8DB0-1A95FA3102C0}" dt="2025-01-18T15:00:14.402" v="271" actId="20577"/>
          <ac:spMkLst>
            <pc:docMk/>
            <pc:sldMk cId="0" sldId="258"/>
            <ac:spMk id="6" creationId="{480ABE33-9C91-8452-6000-750CD52AAF4E}"/>
          </ac:spMkLst>
        </pc:spChg>
        <pc:picChg chg="add mod modCrop">
          <ac:chgData name="Cosmin CONDREA (131223)" userId="a569bfe5-d845-4cc7-82a6-59af2c510c4e" providerId="ADAL" clId="{E211D279-45C6-4615-8DB0-1A95FA3102C0}" dt="2025-01-18T14:58:06.601" v="260" actId="14100"/>
          <ac:picMkLst>
            <pc:docMk/>
            <pc:sldMk cId="0" sldId="258"/>
            <ac:picMk id="4" creationId="{E2CECAC3-10AA-170E-F481-2BF8F3AB4EFF}"/>
          </ac:picMkLst>
        </pc:picChg>
      </pc:sldChg>
      <pc:sldChg chg="addSp delSp modSp mod">
        <pc:chgData name="Cosmin CONDREA (131223)" userId="a569bfe5-d845-4cc7-82a6-59af2c510c4e" providerId="ADAL" clId="{E211D279-45C6-4615-8DB0-1A95FA3102C0}" dt="2025-01-18T15:19:07.211" v="351" actId="123"/>
        <pc:sldMkLst>
          <pc:docMk/>
          <pc:sldMk cId="0" sldId="259"/>
        </pc:sldMkLst>
        <pc:spChg chg="del">
          <ac:chgData name="Cosmin CONDREA (131223)" userId="a569bfe5-d845-4cc7-82a6-59af2c510c4e" providerId="ADAL" clId="{E211D279-45C6-4615-8DB0-1A95FA3102C0}" dt="2025-01-18T15:00:55.113" v="272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Cosmin CONDREA (131223)" userId="a569bfe5-d845-4cc7-82a6-59af2c510c4e" providerId="ADAL" clId="{E211D279-45C6-4615-8DB0-1A95FA3102C0}" dt="2025-01-18T15:18:59.249" v="349" actId="123"/>
          <ac:spMkLst>
            <pc:docMk/>
            <pc:sldMk cId="0" sldId="259"/>
            <ac:spMk id="5" creationId="{C7AC2EDA-43A2-EF3F-7B5B-821DE137F773}"/>
          </ac:spMkLst>
        </pc:spChg>
        <pc:spChg chg="add mod">
          <ac:chgData name="Cosmin CONDREA (131223)" userId="a569bfe5-d845-4cc7-82a6-59af2c510c4e" providerId="ADAL" clId="{E211D279-45C6-4615-8DB0-1A95FA3102C0}" dt="2025-01-18T15:19:07.211" v="351" actId="123"/>
          <ac:spMkLst>
            <pc:docMk/>
            <pc:sldMk cId="0" sldId="259"/>
            <ac:spMk id="6" creationId="{463F0D68-8E88-9F0A-6101-666353805F22}"/>
          </ac:spMkLst>
        </pc:spChg>
        <pc:picChg chg="add mod">
          <ac:chgData name="Cosmin CONDREA (131223)" userId="a569bfe5-d845-4cc7-82a6-59af2c510c4e" providerId="ADAL" clId="{E211D279-45C6-4615-8DB0-1A95FA3102C0}" dt="2025-01-18T15:07:19.833" v="341" actId="14100"/>
          <ac:picMkLst>
            <pc:docMk/>
            <pc:sldMk cId="0" sldId="259"/>
            <ac:picMk id="4" creationId="{286CDC2F-70C2-B1FA-0227-7D1764DE9F08}"/>
          </ac:picMkLst>
        </pc:picChg>
      </pc:sldChg>
      <pc:sldChg chg="addSp delSp modSp mod">
        <pc:chgData name="Cosmin CONDREA (131223)" userId="a569bfe5-d845-4cc7-82a6-59af2c510c4e" providerId="ADAL" clId="{E211D279-45C6-4615-8DB0-1A95FA3102C0}" dt="2025-01-18T15:36:37.013" v="441" actId="20577"/>
        <pc:sldMkLst>
          <pc:docMk/>
          <pc:sldMk cId="0" sldId="260"/>
        </pc:sldMkLst>
        <pc:spChg chg="del mod">
          <ac:chgData name="Cosmin CONDREA (131223)" userId="a569bfe5-d845-4cc7-82a6-59af2c510c4e" providerId="ADAL" clId="{E211D279-45C6-4615-8DB0-1A95FA3102C0}" dt="2025-01-18T15:35:12.370" v="386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Cosmin CONDREA (131223)" userId="a569bfe5-d845-4cc7-82a6-59af2c510c4e" providerId="ADAL" clId="{E211D279-45C6-4615-8DB0-1A95FA3102C0}" dt="2025-01-18T15:36:09.056" v="425" actId="20577"/>
          <ac:spMkLst>
            <pc:docMk/>
            <pc:sldMk cId="0" sldId="260"/>
            <ac:spMk id="14" creationId="{248F1587-5BCA-7DE4-AA2D-D5A1979B5988}"/>
          </ac:spMkLst>
        </pc:spChg>
        <pc:spChg chg="add mod">
          <ac:chgData name="Cosmin CONDREA (131223)" userId="a569bfe5-d845-4cc7-82a6-59af2c510c4e" providerId="ADAL" clId="{E211D279-45C6-4615-8DB0-1A95FA3102C0}" dt="2025-01-18T15:36:37.013" v="441" actId="20577"/>
          <ac:spMkLst>
            <pc:docMk/>
            <pc:sldMk cId="0" sldId="260"/>
            <ac:spMk id="15" creationId="{70AEA4A5-59DB-185E-1324-BCEF88D83EF3}"/>
          </ac:spMkLst>
        </pc:spChg>
        <pc:picChg chg="add del mod">
          <ac:chgData name="Cosmin CONDREA (131223)" userId="a569bfe5-d845-4cc7-82a6-59af2c510c4e" providerId="ADAL" clId="{E211D279-45C6-4615-8DB0-1A95FA3102C0}" dt="2025-01-18T15:26:50.293" v="357" actId="478"/>
          <ac:picMkLst>
            <pc:docMk/>
            <pc:sldMk cId="0" sldId="260"/>
            <ac:picMk id="5" creationId="{AEB4C589-3B0E-AA1A-6C42-3B821886BADB}"/>
          </ac:picMkLst>
        </pc:picChg>
        <pc:picChg chg="add del mod">
          <ac:chgData name="Cosmin CONDREA (131223)" userId="a569bfe5-d845-4cc7-82a6-59af2c510c4e" providerId="ADAL" clId="{E211D279-45C6-4615-8DB0-1A95FA3102C0}" dt="2025-01-18T15:27:53.306" v="361" actId="478"/>
          <ac:picMkLst>
            <pc:docMk/>
            <pc:sldMk cId="0" sldId="260"/>
            <ac:picMk id="7" creationId="{DA7F76CA-BEC7-D073-565B-02A6D8869421}"/>
          </ac:picMkLst>
        </pc:picChg>
        <pc:picChg chg="add mod">
          <ac:chgData name="Cosmin CONDREA (131223)" userId="a569bfe5-d845-4cc7-82a6-59af2c510c4e" providerId="ADAL" clId="{E211D279-45C6-4615-8DB0-1A95FA3102C0}" dt="2025-01-18T15:35:40.819" v="401" actId="1076"/>
          <ac:picMkLst>
            <pc:docMk/>
            <pc:sldMk cId="0" sldId="260"/>
            <ac:picMk id="9" creationId="{5B9780AD-4C61-353C-EF1A-76BF030A5AF8}"/>
          </ac:picMkLst>
        </pc:picChg>
        <pc:picChg chg="add mod">
          <ac:chgData name="Cosmin CONDREA (131223)" userId="a569bfe5-d845-4cc7-82a6-59af2c510c4e" providerId="ADAL" clId="{E211D279-45C6-4615-8DB0-1A95FA3102C0}" dt="2025-01-18T15:35:43.523" v="402" actId="1076"/>
          <ac:picMkLst>
            <pc:docMk/>
            <pc:sldMk cId="0" sldId="260"/>
            <ac:picMk id="11" creationId="{D3FD0A24-435D-844E-6F3D-0BC8471EF234}"/>
          </ac:picMkLst>
        </pc:picChg>
        <pc:picChg chg="add del mod">
          <ac:chgData name="Cosmin CONDREA (131223)" userId="a569bfe5-d845-4cc7-82a6-59af2c510c4e" providerId="ADAL" clId="{E211D279-45C6-4615-8DB0-1A95FA3102C0}" dt="2025-01-18T15:35:16.821" v="388" actId="478"/>
          <ac:picMkLst>
            <pc:docMk/>
            <pc:sldMk cId="0" sldId="260"/>
            <ac:picMk id="12" creationId="{1ECE8B69-9AE5-FB57-38AB-52306AA09115}"/>
          </ac:picMkLst>
        </pc:picChg>
        <pc:picChg chg="add del mod">
          <ac:chgData name="Cosmin CONDREA (131223)" userId="a569bfe5-d845-4cc7-82a6-59af2c510c4e" providerId="ADAL" clId="{E211D279-45C6-4615-8DB0-1A95FA3102C0}" dt="2025-01-18T15:35:17.420" v="389" actId="478"/>
          <ac:picMkLst>
            <pc:docMk/>
            <pc:sldMk cId="0" sldId="260"/>
            <ac:picMk id="13" creationId="{82ED29E0-0E6C-6034-DF8B-635DBECEBC5D}"/>
          </ac:picMkLst>
        </pc:picChg>
      </pc:sldChg>
      <pc:sldChg chg="addSp delSp modSp mod">
        <pc:chgData name="Cosmin CONDREA (131223)" userId="a569bfe5-d845-4cc7-82a6-59af2c510c4e" providerId="ADAL" clId="{E211D279-45C6-4615-8DB0-1A95FA3102C0}" dt="2025-01-18T17:21:38.153" v="1134" actId="1076"/>
        <pc:sldMkLst>
          <pc:docMk/>
          <pc:sldMk cId="0" sldId="261"/>
        </pc:sldMkLst>
        <pc:spChg chg="del">
          <ac:chgData name="Cosmin CONDREA (131223)" userId="a569bfe5-d845-4cc7-82a6-59af2c510c4e" providerId="ADAL" clId="{E211D279-45C6-4615-8DB0-1A95FA3102C0}" dt="2025-01-18T17:05:06.920" v="728" actId="47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Cosmin CONDREA (131223)" userId="a569bfe5-d845-4cc7-82a6-59af2c510c4e" providerId="ADAL" clId="{E211D279-45C6-4615-8DB0-1A95FA3102C0}" dt="2025-01-18T17:21:36.688" v="1133" actId="1076"/>
          <ac:spMkLst>
            <pc:docMk/>
            <pc:sldMk cId="0" sldId="261"/>
            <ac:spMk id="6" creationId="{B8AFB5DE-8181-B5C7-2148-497828CED7D4}"/>
          </ac:spMkLst>
        </pc:spChg>
        <pc:spChg chg="add mod">
          <ac:chgData name="Cosmin CONDREA (131223)" userId="a569bfe5-d845-4cc7-82a6-59af2c510c4e" providerId="ADAL" clId="{E211D279-45C6-4615-8DB0-1A95FA3102C0}" dt="2025-01-18T17:21:32.030" v="1132" actId="1076"/>
          <ac:spMkLst>
            <pc:docMk/>
            <pc:sldMk cId="0" sldId="261"/>
            <ac:spMk id="7" creationId="{D86BE46A-8566-C162-A5CF-DDC3D2D4999A}"/>
          </ac:spMkLst>
        </pc:spChg>
        <pc:spChg chg="add mod">
          <ac:chgData name="Cosmin CONDREA (131223)" userId="a569bfe5-d845-4cc7-82a6-59af2c510c4e" providerId="ADAL" clId="{E211D279-45C6-4615-8DB0-1A95FA3102C0}" dt="2025-01-18T17:21:27.893" v="1130" actId="20577"/>
          <ac:spMkLst>
            <pc:docMk/>
            <pc:sldMk cId="0" sldId="261"/>
            <ac:spMk id="8" creationId="{10AD374B-3A57-0800-8D21-B0253D005F3F}"/>
          </ac:spMkLst>
        </pc:spChg>
        <pc:picChg chg="add mod">
          <ac:chgData name="Cosmin CONDREA (131223)" userId="a569bfe5-d845-4cc7-82a6-59af2c510c4e" providerId="ADAL" clId="{E211D279-45C6-4615-8DB0-1A95FA3102C0}" dt="2025-01-18T17:21:38.153" v="1134" actId="1076"/>
          <ac:picMkLst>
            <pc:docMk/>
            <pc:sldMk cId="0" sldId="261"/>
            <ac:picMk id="4" creationId="{075ACCD4-3F05-92C6-D500-8F1C39DFAABB}"/>
          </ac:picMkLst>
        </pc:picChg>
        <pc:picChg chg="add mod">
          <ac:chgData name="Cosmin CONDREA (131223)" userId="a569bfe5-d845-4cc7-82a6-59af2c510c4e" providerId="ADAL" clId="{E211D279-45C6-4615-8DB0-1A95FA3102C0}" dt="2025-01-18T17:21:30.349" v="1131" actId="1076"/>
          <ac:picMkLst>
            <pc:docMk/>
            <pc:sldMk cId="0" sldId="261"/>
            <ac:picMk id="5" creationId="{48653707-A72D-B2C6-4647-F0723F76A609}"/>
          </ac:picMkLst>
        </pc:picChg>
      </pc:sldChg>
      <pc:sldChg chg="addSp delSp modSp add mod">
        <pc:chgData name="Cosmin CONDREA (131223)" userId="a569bfe5-d845-4cc7-82a6-59af2c510c4e" providerId="ADAL" clId="{E211D279-45C6-4615-8DB0-1A95FA3102C0}" dt="2025-01-18T15:42:11.397" v="727" actId="1076"/>
        <pc:sldMkLst>
          <pc:docMk/>
          <pc:sldMk cId="2141086511" sldId="268"/>
        </pc:sldMkLst>
        <pc:spChg chg="del">
          <ac:chgData name="Cosmin CONDREA (131223)" userId="a569bfe5-d845-4cc7-82a6-59af2c510c4e" providerId="ADAL" clId="{E211D279-45C6-4615-8DB0-1A95FA3102C0}" dt="2025-01-18T15:35:22.525" v="392" actId="478"/>
          <ac:spMkLst>
            <pc:docMk/>
            <pc:sldMk cId="2141086511" sldId="268"/>
            <ac:spMk id="3" creationId="{D596C76B-7B1A-F7E9-5F11-F669D32AF83C}"/>
          </ac:spMkLst>
        </pc:spChg>
        <pc:spChg chg="add mod">
          <ac:chgData name="Cosmin CONDREA (131223)" userId="a569bfe5-d845-4cc7-82a6-59af2c510c4e" providerId="ADAL" clId="{E211D279-45C6-4615-8DB0-1A95FA3102C0}" dt="2025-01-18T15:40:20.372" v="649" actId="1076"/>
          <ac:spMkLst>
            <pc:docMk/>
            <pc:sldMk cId="2141086511" sldId="268"/>
            <ac:spMk id="4" creationId="{22729BA5-BF8F-1B1C-DC8B-533F730226C3}"/>
          </ac:spMkLst>
        </pc:spChg>
        <pc:spChg chg="add mod">
          <ac:chgData name="Cosmin CONDREA (131223)" userId="a569bfe5-d845-4cc7-82a6-59af2c510c4e" providerId="ADAL" clId="{E211D279-45C6-4615-8DB0-1A95FA3102C0}" dt="2025-01-18T15:42:11.397" v="727" actId="1076"/>
          <ac:spMkLst>
            <pc:docMk/>
            <pc:sldMk cId="2141086511" sldId="268"/>
            <ac:spMk id="5" creationId="{CC1414A9-64A6-776F-75F0-7C9467F3F8C7}"/>
          </ac:spMkLst>
        </pc:spChg>
        <pc:spChg chg="add mod">
          <ac:chgData name="Cosmin CONDREA (131223)" userId="a569bfe5-d845-4cc7-82a6-59af2c510c4e" providerId="ADAL" clId="{E211D279-45C6-4615-8DB0-1A95FA3102C0}" dt="2025-01-18T15:41:59.962" v="702" actId="1076"/>
          <ac:spMkLst>
            <pc:docMk/>
            <pc:sldMk cId="2141086511" sldId="268"/>
            <ac:spMk id="6" creationId="{F591E869-9C4E-4F25-B00A-FA062CFA10D2}"/>
          </ac:spMkLst>
        </pc:spChg>
        <pc:picChg chg="del">
          <ac:chgData name="Cosmin CONDREA (131223)" userId="a569bfe5-d845-4cc7-82a6-59af2c510c4e" providerId="ADAL" clId="{E211D279-45C6-4615-8DB0-1A95FA3102C0}" dt="2025-01-18T15:35:18.696" v="390" actId="478"/>
          <ac:picMkLst>
            <pc:docMk/>
            <pc:sldMk cId="2141086511" sldId="268"/>
            <ac:picMk id="9" creationId="{F13143CA-4DAF-F0BA-B2C2-D657BACFC97D}"/>
          </ac:picMkLst>
        </pc:picChg>
        <pc:picChg chg="del">
          <ac:chgData name="Cosmin CONDREA (131223)" userId="a569bfe5-d845-4cc7-82a6-59af2c510c4e" providerId="ADAL" clId="{E211D279-45C6-4615-8DB0-1A95FA3102C0}" dt="2025-01-18T15:35:19.176" v="391" actId="478"/>
          <ac:picMkLst>
            <pc:docMk/>
            <pc:sldMk cId="2141086511" sldId="268"/>
            <ac:picMk id="11" creationId="{A383F5C3-2AA1-F57D-3E5F-D75BC8C6BDE3}"/>
          </ac:picMkLst>
        </pc:picChg>
        <pc:picChg chg="mod">
          <ac:chgData name="Cosmin CONDREA (131223)" userId="a569bfe5-d845-4cc7-82a6-59af2c510c4e" providerId="ADAL" clId="{E211D279-45C6-4615-8DB0-1A95FA3102C0}" dt="2025-01-18T15:39:52.726" v="644" actId="14100"/>
          <ac:picMkLst>
            <pc:docMk/>
            <pc:sldMk cId="2141086511" sldId="268"/>
            <ac:picMk id="12" creationId="{8C781BE0-18E6-33F7-AC48-945EED09536E}"/>
          </ac:picMkLst>
        </pc:picChg>
        <pc:picChg chg="mod">
          <ac:chgData name="Cosmin CONDREA (131223)" userId="a569bfe5-d845-4cc7-82a6-59af2c510c4e" providerId="ADAL" clId="{E211D279-45C6-4615-8DB0-1A95FA3102C0}" dt="2025-01-18T15:40:22.761" v="650" actId="1076"/>
          <ac:picMkLst>
            <pc:docMk/>
            <pc:sldMk cId="2141086511" sldId="268"/>
            <ac:picMk id="13" creationId="{AB784276-952C-8B4D-BC66-75F6A4DD53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150" y="6191250"/>
            <a:ext cx="1552575" cy="533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20100" y="6124573"/>
            <a:ext cx="666750" cy="6572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2425" y="266700"/>
            <a:ext cx="666750" cy="6762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96175" y="361950"/>
            <a:ext cx="1248206" cy="4814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857" y="938911"/>
            <a:ext cx="7947025" cy="54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0350" y="2355850"/>
            <a:ext cx="8470900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060" y="1644967"/>
            <a:ext cx="6669405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630170" marR="5080" indent="-2618105">
              <a:lnSpc>
                <a:spcPct val="101699"/>
              </a:lnSpc>
              <a:spcBef>
                <a:spcPts val="50"/>
              </a:spcBef>
            </a:pPr>
            <a:r>
              <a:rPr dirty="0"/>
              <a:t>Circuite</a:t>
            </a:r>
            <a:r>
              <a:rPr spc="-60" dirty="0"/>
              <a:t> </a:t>
            </a:r>
            <a:r>
              <a:rPr dirty="0"/>
              <a:t>Electronice</a:t>
            </a:r>
            <a:r>
              <a:rPr spc="-114" dirty="0"/>
              <a:t> </a:t>
            </a:r>
            <a:r>
              <a:rPr dirty="0"/>
              <a:t>Fundamentale</a:t>
            </a:r>
            <a:r>
              <a:rPr spc="-55" dirty="0"/>
              <a:t> </a:t>
            </a:r>
            <a:r>
              <a:rPr dirty="0"/>
              <a:t>2</a:t>
            </a:r>
            <a:r>
              <a:rPr spc="1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10" dirty="0"/>
              <a:t>Proiect (CEF2-</a:t>
            </a:r>
            <a:r>
              <a:rPr spc="-25" dirty="0"/>
              <a:t>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5564" y="5853429"/>
            <a:ext cx="3726435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latin typeface="Arial"/>
                <a:cs typeface="Arial"/>
              </a:rPr>
              <a:t>Student:</a:t>
            </a:r>
            <a:r>
              <a:rPr lang="en-US" sz="2000" b="1" spc="-10" dirty="0">
                <a:latin typeface="Arial"/>
                <a:cs typeface="Arial"/>
              </a:rPr>
              <a:t> Condrea Cosmin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Grupa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43</a:t>
            </a:r>
            <a:r>
              <a:rPr lang="en-US" sz="2000" b="1" spc="-25" dirty="0">
                <a:latin typeface="Arial"/>
                <a:cs typeface="Arial"/>
              </a:rPr>
              <a:t>2D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3733800"/>
            <a:ext cx="594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100" algn="l"/>
              </a:tabLst>
            </a:pPr>
            <a:r>
              <a:rPr sz="2400" b="1" spc="-10" dirty="0">
                <a:latin typeface="Arial"/>
                <a:cs typeface="Arial"/>
              </a:rPr>
              <a:t>Tema: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lang="en-US" sz="2400" b="1" spc="-10" dirty="0" err="1">
                <a:latin typeface="Arial"/>
                <a:cs typeface="Arial"/>
              </a:rPr>
              <a:t>Oscilator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spc="-10" dirty="0" err="1">
                <a:latin typeface="Arial"/>
                <a:cs typeface="Arial"/>
              </a:rPr>
              <a:t>semnal</a:t>
            </a:r>
            <a:r>
              <a:rPr lang="en-US" sz="2400" b="1" spc="-10" dirty="0">
                <a:latin typeface="Arial"/>
                <a:cs typeface="Arial"/>
              </a:rPr>
              <a:t> </a:t>
            </a:r>
            <a:r>
              <a:rPr lang="en-US" sz="2400" b="1" spc="-10" dirty="0" err="1">
                <a:latin typeface="Arial"/>
                <a:cs typeface="Arial"/>
              </a:rPr>
              <a:t>dreptunghiular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319B-B021-E0F5-AF34-589A6761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F32DA9-F54D-8748-7D82-AAF7E5FD1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pic>
        <p:nvPicPr>
          <p:cNvPr id="14" name="Picture 13" descr="A circuit board with wires and lights&#10;&#10;AI-generated content may be incorrect.">
            <a:extLst>
              <a:ext uri="{FF2B5EF4-FFF2-40B4-BE49-F238E27FC236}">
                <a16:creationId xmlns:a16="http://schemas.microsoft.com/office/drawing/2014/main" id="{ADA24160-0E52-E5FD-00FE-44A8502B6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7" t="31858" r="27099"/>
          <a:stretch>
            <a:fillRect/>
          </a:stretch>
        </p:blipFill>
        <p:spPr>
          <a:xfrm>
            <a:off x="5562600" y="2133600"/>
            <a:ext cx="2924907" cy="2819400"/>
          </a:xfrm>
          <a:prstGeom prst="rect">
            <a:avLst/>
          </a:prstGeom>
        </p:spPr>
      </p:pic>
      <p:pic>
        <p:nvPicPr>
          <p:cNvPr id="6" name="Picture 5" descr="A person working on a machine&#10;&#10;AI-generated content may be incorrect.">
            <a:extLst>
              <a:ext uri="{FF2B5EF4-FFF2-40B4-BE49-F238E27FC236}">
                <a16:creationId xmlns:a16="http://schemas.microsoft.com/office/drawing/2014/main" id="{A1DD9829-C823-66F0-E99D-D12E6EFFC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" r="13928"/>
          <a:stretch>
            <a:fillRect/>
          </a:stretch>
        </p:blipFill>
        <p:spPr>
          <a:xfrm>
            <a:off x="521961" y="1722180"/>
            <a:ext cx="4495800" cy="34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57" y="1671637"/>
            <a:ext cx="18313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sz="1800" spc="-25" dirty="0">
                <a:latin typeface="Arial MT"/>
                <a:cs typeface="Arial MT"/>
              </a:rPr>
              <a:t>Tabel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comparativ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44742"/>
              </p:ext>
            </p:extLst>
          </p:nvPr>
        </p:nvGraphicFramePr>
        <p:xfrm>
          <a:off x="76200" y="2362200"/>
          <a:ext cx="8991600" cy="324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Cerințe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impuse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Rezultate</a:t>
                      </a: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simulări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Rezultate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măsurători</a:t>
                      </a: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Fo:[18÷36][kHz]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[17.58 – 36.49] [kHz] 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4064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[25.31 – 56.01] [kHz]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Vo:[0÷2.25][V]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[-47÷46][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], [-2.27÷2.20][V]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6600" algn="ctr">
                        <a:lnSpc>
                          <a:spcPts val="1805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de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umplere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0.5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50.1[%]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48.9[%]±5[%]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Semnalul la ieșire nu are componentă continuă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[1n÷35m][V]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[1n÷40m][V]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9160BD-5D4D-F94C-470F-64BC2CBF526E}"/>
              </a:ext>
            </a:extLst>
          </p:cNvPr>
          <p:cNvSpPr txBox="1"/>
          <p:nvPr/>
        </p:nvSpPr>
        <p:spPr>
          <a:xfrm>
            <a:off x="6019800" y="3200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[-47÷46][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], [-2.34÷2.18][V]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Concluzii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384" y="2057400"/>
            <a:ext cx="81419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cauza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toleranțelor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frecvența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multivibratorul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abateri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alternativă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îmbunătățire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înlocuirea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multivibratorului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discret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un circuit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specializat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(precum NE555),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bună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repetabilitate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938911"/>
            <a:ext cx="7947025" cy="905953"/>
          </a:xfrm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Cunoștințe</a:t>
            </a:r>
            <a:r>
              <a:rPr lang="en-US" dirty="0"/>
              <a:t> </a:t>
            </a:r>
            <a:r>
              <a:rPr lang="en-US" dirty="0" err="1"/>
              <a:t>dobândite</a:t>
            </a:r>
            <a:r>
              <a:rPr lang="en-US" dirty="0"/>
              <a:t>:</a:t>
            </a:r>
            <a:br>
              <a:rPr lang="ro-RO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981200"/>
            <a:ext cx="8470265" cy="321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Competențe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simulare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Orcad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schemei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condițiilor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inițiale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interpretarea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rezultatelor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Proiectarea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PCB-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amplasarea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conform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regulilor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distanțe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izolație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dimensiuni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trasee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etc.),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definirea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straturilor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layere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fișierelor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Gerber.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tehnică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căutarea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interpretarea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fișelor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(datasheet-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tranzistoare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rezistențe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condensatoare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5725" algn="l">
              <a:spcBef>
                <a:spcPts val="100"/>
              </a:spcBef>
            </a:pP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371600"/>
            <a:ext cx="7564120" cy="42274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Părți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consolidat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cunoștințele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-un mod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practic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Simularea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corelate,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permițând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validarea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teoretic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Părți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slabe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util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materia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CIA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Integrate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Analogice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înainte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cunoștințele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necesare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complexe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complete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testate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referință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parțial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Organizarea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bună. (nu aș schimba nimic in organizare)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8A552-DD96-0A17-F85A-A10FCCC1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175" y="1420758"/>
            <a:ext cx="8470900" cy="40164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electrotehnicii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electrotehnicii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pasive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Grafică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asistată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calculator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Tehnici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electronică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electronice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fundamentale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integrate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analogice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săptămâni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întrucât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deadline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schema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electrică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946D483-AB4C-F450-B333-FB283BFD1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175" y="938213"/>
            <a:ext cx="7947025" cy="546100"/>
          </a:xfrm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Discipline</a:t>
            </a:r>
            <a:r>
              <a:rPr spc="-40" dirty="0"/>
              <a:t> </a:t>
            </a:r>
            <a:r>
              <a:rPr dirty="0"/>
              <a:t>studiate</a:t>
            </a:r>
            <a:r>
              <a:rPr spc="-105" dirty="0"/>
              <a:t> </a:t>
            </a:r>
            <a:r>
              <a:rPr dirty="0"/>
              <a:t>utile</a:t>
            </a:r>
            <a:r>
              <a:rPr spc="-40" dirty="0"/>
              <a:t> </a:t>
            </a:r>
            <a:r>
              <a:rPr dirty="0"/>
              <a:t>în</a:t>
            </a:r>
            <a:r>
              <a:rPr spc="-85" dirty="0"/>
              <a:t> </a:t>
            </a:r>
            <a:r>
              <a:rPr dirty="0"/>
              <a:t>realizarea</a:t>
            </a:r>
            <a:r>
              <a:rPr spc="-40" dirty="0"/>
              <a:t> </a:t>
            </a:r>
            <a:r>
              <a:rPr spc="-10" dirty="0"/>
              <a:t>proiectului</a:t>
            </a:r>
          </a:p>
        </p:txBody>
      </p:sp>
    </p:spTree>
    <p:extLst>
      <p:ext uri="{BB962C8B-B14F-4D97-AF65-F5344CB8AC3E}">
        <p14:creationId xmlns:p14="http://schemas.microsoft.com/office/powerpoint/2010/main" val="319111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Date</a:t>
            </a:r>
            <a:r>
              <a:rPr spc="-5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proiectare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734" y="1709298"/>
            <a:ext cx="8249866" cy="3162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realizeze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generator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dreptunghiular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următoarele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N=9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940" algn="l"/>
              </a:tabLs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Frecvența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oscilație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18÷36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Factor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umplere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0.5;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RL: 9 [K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Valoarea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vârf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vârf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oscilației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0÷2.25[V];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continuă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temperaturilor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funcționare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0º÷70ºC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verificabil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temperatură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154940" indent="-142240">
              <a:lnSpc>
                <a:spcPct val="100000"/>
              </a:lnSpc>
              <a:spcBef>
                <a:spcPts val="100"/>
              </a:spcBef>
              <a:buChar char="•"/>
              <a:tabLst>
                <a:tab pos="15494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prezenței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diodă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tip LED.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</a:t>
            </a:r>
            <a:r>
              <a:rPr spc="-55" dirty="0"/>
              <a:t> </a:t>
            </a:r>
            <a:r>
              <a:rPr spc="-20" dirty="0"/>
              <a:t>bloc</a:t>
            </a:r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E2CECAC3-10AA-170E-F481-2BF8F3AB4EFF}"/>
              </a:ext>
            </a:extLst>
          </p:cNvPr>
          <p:cNvPicPr>
            <a:picLocks/>
          </p:cNvPicPr>
          <p:nvPr/>
        </p:nvPicPr>
        <p:blipFill>
          <a:blip r:embed="rId2" cstate="print"/>
          <a:srcRect t="21739" r="5561" b="30435"/>
          <a:stretch/>
        </p:blipFill>
        <p:spPr>
          <a:xfrm>
            <a:off x="152400" y="1639472"/>
            <a:ext cx="2994774" cy="1941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CCC34-ACAF-4474-3942-1EF3C199794B}"/>
              </a:ext>
            </a:extLst>
          </p:cNvPr>
          <p:cNvSpPr txBox="1"/>
          <p:nvPr/>
        </p:nvSpPr>
        <p:spPr>
          <a:xfrm>
            <a:off x="3113015" y="1645253"/>
            <a:ext cx="6151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Alimentare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necesară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funcționarea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întregului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circuit.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Circuit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Basculant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Astabil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Produce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oscilant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dreptunghiulară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Este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controlat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potențiometru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tranzistorii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circuit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alternează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stări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stabile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datorită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încărcării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descărcării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condensatorilor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ABE33-9C91-8452-6000-750CD52AAF4E}"/>
              </a:ext>
            </a:extLst>
          </p:cNvPr>
          <p:cNvSpPr txBox="1"/>
          <p:nvPr/>
        </p:nvSpPr>
        <p:spPr>
          <a:xfrm>
            <a:off x="19970" y="36576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Etaj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Ajustare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Semnalului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Ajustează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CBA.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Divizor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Tensiune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Controlează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potențiometru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rezistențe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adaptând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cerințele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sarcinii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Vout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​)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Reprezintă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tensiunea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finală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obținută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reglabilă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amplitudine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(0-2.25 V)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utilizată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aplicații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Schema</a:t>
            </a:r>
            <a:r>
              <a:rPr spc="-55" dirty="0"/>
              <a:t> </a:t>
            </a:r>
            <a:r>
              <a:rPr spc="-10" dirty="0"/>
              <a:t>electrică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286CDC2F-70C2-B1FA-0227-7D1764DE9F0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3857" y="1600200"/>
            <a:ext cx="2816543" cy="243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AC2EDA-43A2-EF3F-7B5B-821DE137F773}"/>
              </a:ext>
            </a:extLst>
          </p:cNvPr>
          <p:cNvSpPr txBox="1"/>
          <p:nvPr/>
        </p:nvSpPr>
        <p:spPr>
          <a:xfrm>
            <a:off x="3200400" y="1600200"/>
            <a:ext cx="601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momentul conectării circuitului la sursa de tensiune, unul dintre tranzistori (Q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va conduce, iar celălalt (Q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va fi blocat. Stările tranzistorilor sunt în comutare</a:t>
            </a:r>
            <a:r>
              <a:rPr lang="ro-RO" sz="1800" spc="-8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alternativă</a:t>
            </a:r>
            <a:r>
              <a:rPr lang="ro-RO" sz="18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între</a:t>
            </a:r>
            <a:r>
              <a:rPr lang="ro-RO" sz="18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regimul</a:t>
            </a:r>
            <a:r>
              <a:rPr lang="ro-RO" sz="1800" spc="-6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</a:t>
            </a:r>
            <a:r>
              <a:rPr lang="ro-RO" sz="1800" spc="-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saturație</a:t>
            </a:r>
            <a:r>
              <a:rPr lang="ro-RO" sz="18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</a:t>
            </a:r>
            <a:r>
              <a:rPr lang="ro-RO" sz="18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cel</a:t>
            </a:r>
            <a:r>
              <a:rPr lang="ro-RO" sz="18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blocare. Când Q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o-RO" sz="1800" spc="-7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în saturație, curentul de bază al acestuia este dictat de valoarea lui R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ceea ce</a:t>
            </a:r>
            <a:r>
              <a:rPr lang="ro-RO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duce la încărcarea condensatoarelor C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o-RO" sz="18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și C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În același timp, Q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intră în regimul de blocare, astfel, C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și C</a:t>
            </a:r>
            <a:r>
              <a:rPr lang="ro-RO" sz="1800" baseline="-25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o-RO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o-RO" sz="1800" spc="-1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descărcându-se.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F0D68-8E88-9F0A-6101-666353805F22}"/>
              </a:ext>
            </a:extLst>
          </p:cNvPr>
          <p:cNvSpPr txBox="1"/>
          <p:nvPr/>
        </p:nvSpPr>
        <p:spPr>
          <a:xfrm>
            <a:off x="387010" y="4183946"/>
            <a:ext cx="8455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Rezistorul</a:t>
            </a:r>
            <a:r>
              <a:rPr lang="en-US" dirty="0"/>
              <a:t> R11, </a:t>
            </a:r>
            <a:r>
              <a:rPr lang="en-US" dirty="0" err="1"/>
              <a:t>având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de 100k</a:t>
            </a:r>
            <a:r>
              <a:rPr lang="el-GR" dirty="0"/>
              <a:t>Ω, </a:t>
            </a:r>
            <a:r>
              <a:rPr lang="en-US" dirty="0" err="1"/>
              <a:t>limitează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care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tranzistorului</a:t>
            </a:r>
            <a:r>
              <a:rPr lang="en-US" dirty="0"/>
              <a:t> Q3, </a:t>
            </a:r>
            <a:r>
              <a:rPr lang="en-US" dirty="0" err="1"/>
              <a:t>contribuind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la </a:t>
            </a:r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. </a:t>
            </a:r>
            <a:r>
              <a:rPr lang="en-US" dirty="0" err="1"/>
              <a:t>Semnalul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rezistor</a:t>
            </a:r>
            <a:r>
              <a:rPr lang="en-US" dirty="0"/>
              <a:t> </a:t>
            </a:r>
            <a:r>
              <a:rPr lang="en-US" dirty="0" err="1"/>
              <a:t>determină</a:t>
            </a:r>
            <a:r>
              <a:rPr lang="en-US" dirty="0"/>
              <a:t> o </a:t>
            </a:r>
            <a:r>
              <a:rPr lang="en-US" dirty="0" err="1"/>
              <a:t>variație</a:t>
            </a:r>
            <a:r>
              <a:rPr lang="en-US" dirty="0"/>
              <a:t> a </a:t>
            </a:r>
            <a:r>
              <a:rPr lang="en-US" dirty="0" err="1"/>
              <a:t>tensiunii</a:t>
            </a:r>
            <a:r>
              <a:rPr lang="en-US" dirty="0"/>
              <a:t> VBE a </a:t>
            </a:r>
            <a:r>
              <a:rPr lang="en-US" dirty="0" err="1"/>
              <a:t>tranzistorului</a:t>
            </a:r>
            <a:r>
              <a:rPr lang="en-US" dirty="0"/>
              <a:t>, cu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inferioară</a:t>
            </a:r>
            <a:r>
              <a:rPr lang="en-US" dirty="0"/>
              <a:t> de -8.975V, </a:t>
            </a:r>
            <a:r>
              <a:rPr lang="en-US" dirty="0" err="1"/>
              <a:t>dată</a:t>
            </a:r>
            <a:r>
              <a:rPr lang="en-US" dirty="0"/>
              <a:t> de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negativă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</a:t>
            </a:r>
            <a:r>
              <a:rPr lang="en-US" dirty="0" err="1"/>
              <a:t>superioară</a:t>
            </a:r>
            <a:r>
              <a:rPr lang="en-US" dirty="0"/>
              <a:t> </a:t>
            </a:r>
            <a:r>
              <a:rPr lang="en-US" dirty="0" err="1"/>
              <a:t>reprezentată</a:t>
            </a:r>
            <a:r>
              <a:rPr lang="en-US" dirty="0"/>
              <a:t> de </a:t>
            </a:r>
            <a:r>
              <a:rPr lang="en-US" dirty="0" err="1"/>
              <a:t>pragul</a:t>
            </a:r>
            <a:r>
              <a:rPr lang="en-US" dirty="0"/>
              <a:t> de </a:t>
            </a:r>
            <a:r>
              <a:rPr lang="en-US" dirty="0" err="1"/>
              <a:t>deschidere</a:t>
            </a:r>
            <a:r>
              <a:rPr lang="en-US" dirty="0"/>
              <a:t> al </a:t>
            </a:r>
            <a:r>
              <a:rPr lang="en-US" dirty="0" err="1"/>
              <a:t>jonctiunii</a:t>
            </a:r>
            <a:r>
              <a:rPr lang="en-US" dirty="0"/>
              <a:t> </a:t>
            </a:r>
            <a:r>
              <a:rPr lang="en-US" dirty="0" err="1"/>
              <a:t>pn</a:t>
            </a:r>
            <a:r>
              <a:rPr lang="en-US" dirty="0"/>
              <a:t>. Prin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limitare</a:t>
            </a:r>
            <a:r>
              <a:rPr lang="en-US" dirty="0"/>
              <a:t>, R11 </a:t>
            </a:r>
            <a:r>
              <a:rPr lang="en-US" dirty="0" err="1"/>
              <a:t>previne</a:t>
            </a:r>
            <a:r>
              <a:rPr lang="en-US" dirty="0"/>
              <a:t> </a:t>
            </a:r>
            <a:r>
              <a:rPr lang="en-US" dirty="0" err="1"/>
              <a:t>polarizarea</a:t>
            </a:r>
            <a:r>
              <a:rPr lang="en-US" dirty="0"/>
              <a:t> </a:t>
            </a:r>
            <a:r>
              <a:rPr lang="en-US" dirty="0" err="1"/>
              <a:t>excesivă</a:t>
            </a:r>
            <a:r>
              <a:rPr lang="en-US" dirty="0"/>
              <a:t> a </a:t>
            </a:r>
            <a:r>
              <a:rPr lang="en-US" dirty="0" err="1"/>
              <a:t>jonctiunii</a:t>
            </a:r>
            <a:r>
              <a:rPr lang="en-US" dirty="0"/>
              <a:t>, </a:t>
            </a:r>
            <a:r>
              <a:rPr lang="en-US" dirty="0" err="1"/>
              <a:t>controlând</a:t>
            </a:r>
            <a:r>
              <a:rPr lang="en-US" dirty="0"/>
              <a:t> </a:t>
            </a:r>
            <a:r>
              <a:rPr lang="en-US" dirty="0" err="1"/>
              <a:t>curentul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asigurând</a:t>
            </a:r>
            <a:r>
              <a:rPr lang="en-US" dirty="0"/>
              <a:t> o </a:t>
            </a:r>
            <a:r>
              <a:rPr lang="en-US" dirty="0" err="1"/>
              <a:t>funcționare</a:t>
            </a:r>
            <a:r>
              <a:rPr lang="en-US" dirty="0"/>
              <a:t> </a:t>
            </a:r>
            <a:r>
              <a:rPr lang="en-US" dirty="0" err="1"/>
              <a:t>stabilă</a:t>
            </a:r>
            <a:r>
              <a:rPr lang="en-US" dirty="0"/>
              <a:t> a </a:t>
            </a:r>
            <a:r>
              <a:rPr lang="en-US" dirty="0" err="1"/>
              <a:t>tranzistorului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Simulări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780AD-4C61-353C-EF1A-76BF030A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3935244" cy="289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FD0A24-435D-844E-6F3D-0BC8471E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76" y="2514600"/>
            <a:ext cx="3954495" cy="289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8F1587-5BCA-7DE4-AA2D-D5A1979B5988}"/>
              </a:ext>
            </a:extLst>
          </p:cNvPr>
          <p:cNvSpPr txBox="1"/>
          <p:nvPr/>
        </p:nvSpPr>
        <p:spPr>
          <a:xfrm>
            <a:off x="383857" y="1828800"/>
            <a:ext cx="3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Tensiuni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EA4A5-59DB-185E-1324-BCEF88D83EF3}"/>
              </a:ext>
            </a:extLst>
          </p:cNvPr>
          <p:cNvSpPr txBox="1"/>
          <p:nvPr/>
        </p:nvSpPr>
        <p:spPr>
          <a:xfrm>
            <a:off x="4855276" y="1828800"/>
            <a:ext cx="357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Curen</a:t>
            </a:r>
            <a:r>
              <a:rPr lang="ro-RO" dirty="0"/>
              <a:t>ți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7084-DA37-ED08-4229-0645DBE60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62504A-06FD-269A-1BCE-702A243E3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Simulări</a:t>
            </a:r>
          </a:p>
        </p:txBody>
      </p:sp>
      <p:pic>
        <p:nvPicPr>
          <p:cNvPr id="12" name="Image 9">
            <a:extLst>
              <a:ext uri="{FF2B5EF4-FFF2-40B4-BE49-F238E27FC236}">
                <a16:creationId xmlns:a16="http://schemas.microsoft.com/office/drawing/2014/main" id="{8C781BE0-18E6-33F7-AC48-945EED09536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07851"/>
            <a:ext cx="4191000" cy="18449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B784276-952C-8B4D-BC66-75F6A4DD5365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5679" y="3598911"/>
            <a:ext cx="4191000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729BA5-BF8F-1B1C-DC8B-533F730226C3}"/>
              </a:ext>
            </a:extLst>
          </p:cNvPr>
          <p:cNvSpPr txBox="1"/>
          <p:nvPr/>
        </p:nvSpPr>
        <p:spPr>
          <a:xfrm>
            <a:off x="304800" y="5468034"/>
            <a:ext cx="868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Proiectul prezintă un oscilator de relaxare care nu este un circuit liniar. Nu are regim de funcționare la semnal mic, deci nu se pot reprezenta diagramale Bode.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414A9-64A6-776F-75F0-7C9467F3F8C7}"/>
              </a:ext>
            </a:extLst>
          </p:cNvPr>
          <p:cNvSpPr txBox="1"/>
          <p:nvPr/>
        </p:nvSpPr>
        <p:spPr>
          <a:xfrm>
            <a:off x="5029200" y="4113945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Variația Vout în timp la diferite temperaturi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1E869-9C4E-4F25-B00A-FA062CFA10D2}"/>
              </a:ext>
            </a:extLst>
          </p:cNvPr>
          <p:cNvSpPr txBox="1"/>
          <p:nvPr/>
        </p:nvSpPr>
        <p:spPr>
          <a:xfrm>
            <a:off x="5029200" y="223622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Variația Vout în timp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Layout</a:t>
            </a:r>
          </a:p>
        </p:txBody>
      </p:sp>
      <p:pic>
        <p:nvPicPr>
          <p:cNvPr id="4" name="Image 372" descr="A green circuit board with black lines  Description automatically generated">
            <a:extLst>
              <a:ext uri="{FF2B5EF4-FFF2-40B4-BE49-F238E27FC236}">
                <a16:creationId xmlns:a16="http://schemas.microsoft.com/office/drawing/2014/main" id="{075ACCD4-3F05-92C6-D500-8F1C39DFAAB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480317"/>
            <a:ext cx="1997755" cy="1905000"/>
          </a:xfrm>
          <a:prstGeom prst="rect">
            <a:avLst/>
          </a:prstGeom>
        </p:spPr>
      </p:pic>
      <p:pic>
        <p:nvPicPr>
          <p:cNvPr id="5" name="Image 373" descr="A black background with orange lines  Description automatically generated">
            <a:extLst>
              <a:ext uri="{FF2B5EF4-FFF2-40B4-BE49-F238E27FC236}">
                <a16:creationId xmlns:a16="http://schemas.microsoft.com/office/drawing/2014/main" id="{48653707-A72D-B2C6-4647-F0723F76A609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80782" y="1480317"/>
            <a:ext cx="18288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FB5DE-8181-B5C7-2148-497828CED7D4}"/>
              </a:ext>
            </a:extLst>
          </p:cNvPr>
          <p:cNvSpPr txBox="1"/>
          <p:nvPr/>
        </p:nvSpPr>
        <p:spPr>
          <a:xfrm>
            <a:off x="3352800" y="2242317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Top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BE46A-8566-C162-A5CF-DDC3D2D4999A}"/>
              </a:ext>
            </a:extLst>
          </p:cNvPr>
          <p:cNvSpPr txBox="1"/>
          <p:nvPr/>
        </p:nvSpPr>
        <p:spPr>
          <a:xfrm>
            <a:off x="6547715" y="226377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Bottom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D374B-3A57-0800-8D21-B0253D005F3F}"/>
              </a:ext>
            </a:extLst>
          </p:cNvPr>
          <p:cNvSpPr txBox="1"/>
          <p:nvPr/>
        </p:nvSpPr>
        <p:spPr>
          <a:xfrm>
            <a:off x="1" y="3512557"/>
            <a:ext cx="9143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Potențiometr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(P1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, P2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conectorii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alimentare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(VCC, VSS)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ieșire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amplasați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marginea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plăcii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reglajelor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măsurătorilor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Tranzistoarele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(Q1-Q4) sunt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grupate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central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caracteristici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uniforme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reduce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variațiile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funcționare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Poziționarea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minimizează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lungimea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traseelor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reducând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pierderile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interferențele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separarea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alimentării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semnal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îmbunătățește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stabilitatea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circuitului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Designul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asigură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accesibilitate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măsurători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eficientă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Traseele mai late reduc impedanța și îmbunătățesc stabilitatea semnalelor, asigurând o funcționare mai precisă a circuitului. Am ales u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 traseu cu 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ime mai mare pentru a evita supra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ncalzirea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ș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 deteriorarea pl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ă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cii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Fotografii</a:t>
            </a:r>
            <a:r>
              <a:rPr spc="-60" dirty="0"/>
              <a:t> </a:t>
            </a:r>
            <a:r>
              <a:rPr dirty="0"/>
              <a:t>din etapa</a:t>
            </a:r>
            <a:r>
              <a:rPr spc="-2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dirty="0"/>
              <a:t>echipare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modulului</a:t>
            </a:r>
            <a:r>
              <a:rPr spc="-55" dirty="0"/>
              <a:t> </a:t>
            </a:r>
            <a:r>
              <a:rPr spc="-10" dirty="0"/>
              <a:t>electronic</a:t>
            </a:r>
          </a:p>
        </p:txBody>
      </p:sp>
      <p:pic>
        <p:nvPicPr>
          <p:cNvPr id="6" name="Picture 5" descr="A green circuit board with many small square holes&#10;&#10;AI-generated content may be incorrect.">
            <a:extLst>
              <a:ext uri="{FF2B5EF4-FFF2-40B4-BE49-F238E27FC236}">
                <a16:creationId xmlns:a16="http://schemas.microsoft.com/office/drawing/2014/main" id="{0D1D46AB-10C4-C0AE-F7F0-9FA249CD72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2222" r="5555" b="13333"/>
          <a:stretch>
            <a:fillRect/>
          </a:stretch>
        </p:blipFill>
        <p:spPr>
          <a:xfrm>
            <a:off x="782638" y="1945335"/>
            <a:ext cx="3407322" cy="3467101"/>
          </a:xfrm>
          <a:prstGeom prst="rect">
            <a:avLst/>
          </a:prstGeom>
        </p:spPr>
      </p:pic>
      <p:pic>
        <p:nvPicPr>
          <p:cNvPr id="10" name="Picture 9" descr="A green circuit board with many small components&#10;&#10;AI-generated content may be incorrect.">
            <a:extLst>
              <a:ext uri="{FF2B5EF4-FFF2-40B4-BE49-F238E27FC236}">
                <a16:creationId xmlns:a16="http://schemas.microsoft.com/office/drawing/2014/main" id="{523E4CD0-D534-5594-A545-09C551F439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3691" r="11481" b="25555"/>
          <a:stretch>
            <a:fillRect/>
          </a:stretch>
        </p:blipFill>
        <p:spPr>
          <a:xfrm>
            <a:off x="4852842" y="1942706"/>
            <a:ext cx="3487499" cy="34671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6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Rezultate</a:t>
            </a:r>
            <a:r>
              <a:rPr spc="-95" dirty="0"/>
              <a:t> </a:t>
            </a:r>
            <a:r>
              <a:rPr spc="-10" dirty="0"/>
              <a:t>experimentale</a:t>
            </a:r>
          </a:p>
        </p:txBody>
      </p:sp>
      <p:pic>
        <p:nvPicPr>
          <p:cNvPr id="8" name="Picture 7" descr="A close up of a device&#10;&#10;AI-generated content may be incorrect.">
            <a:extLst>
              <a:ext uri="{FF2B5EF4-FFF2-40B4-BE49-F238E27FC236}">
                <a16:creationId xmlns:a16="http://schemas.microsoft.com/office/drawing/2014/main" id="{1D5D1DFF-470A-A80C-E337-1B4FAC513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4" r="35714"/>
          <a:stretch>
            <a:fillRect/>
          </a:stretch>
        </p:blipFill>
        <p:spPr>
          <a:xfrm>
            <a:off x="1676400" y="1658292"/>
            <a:ext cx="2590800" cy="1850966"/>
          </a:xfrm>
          <a:prstGeom prst="rect">
            <a:avLst/>
          </a:prstGeom>
        </p:spPr>
      </p:pic>
      <p:pic>
        <p:nvPicPr>
          <p:cNvPr id="10" name="Picture 9" descr="A screen with a screen showing a graph&#10;&#10;AI-generated content may be incorrect.">
            <a:extLst>
              <a:ext uri="{FF2B5EF4-FFF2-40B4-BE49-F238E27FC236}">
                <a16:creationId xmlns:a16="http://schemas.microsoft.com/office/drawing/2014/main" id="{3B16E75C-A0D1-D221-3F0B-5FCCCCBBB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5586" r="26667" b="13704"/>
          <a:stretch>
            <a:fillRect/>
          </a:stretch>
        </p:blipFill>
        <p:spPr>
          <a:xfrm>
            <a:off x="5165305" y="1658292"/>
            <a:ext cx="2755445" cy="1850966"/>
          </a:xfrm>
          <a:prstGeom prst="rect">
            <a:avLst/>
          </a:prstGeom>
        </p:spPr>
      </p:pic>
      <p:pic>
        <p:nvPicPr>
          <p:cNvPr id="12" name="Picture 11" descr="A close up of a device&#10;&#10;AI-generated content may be incorrect.">
            <a:extLst>
              <a:ext uri="{FF2B5EF4-FFF2-40B4-BE49-F238E27FC236}">
                <a16:creationId xmlns:a16="http://schemas.microsoft.com/office/drawing/2014/main" id="{29FCC0A1-F304-4E66-E7D6-7FE38913F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9" r="28358"/>
          <a:stretch>
            <a:fillRect/>
          </a:stretch>
        </p:blipFill>
        <p:spPr>
          <a:xfrm>
            <a:off x="3505201" y="3864510"/>
            <a:ext cx="2209800" cy="1618126"/>
          </a:xfrm>
          <a:prstGeom prst="rect">
            <a:avLst/>
          </a:prstGeom>
        </p:spPr>
      </p:pic>
      <p:pic>
        <p:nvPicPr>
          <p:cNvPr id="16" name="Picture 15" descr="A screen with a graph on it&#10;&#10;AI-generated content may be incorrect.">
            <a:extLst>
              <a:ext uri="{FF2B5EF4-FFF2-40B4-BE49-F238E27FC236}">
                <a16:creationId xmlns:a16="http://schemas.microsoft.com/office/drawing/2014/main" id="{500ED45E-79F5-7ABB-D518-0D25AE0DAB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464" y="3895610"/>
            <a:ext cx="2468518" cy="1609623"/>
          </a:xfrm>
          <a:prstGeom prst="rect">
            <a:avLst/>
          </a:prstGeom>
        </p:spPr>
      </p:pic>
      <p:pic>
        <p:nvPicPr>
          <p:cNvPr id="18" name="Picture 17" descr="A screen with a graph on it&#10;&#10;AI-generated content may be incorrect.">
            <a:extLst>
              <a:ext uri="{FF2B5EF4-FFF2-40B4-BE49-F238E27FC236}">
                <a16:creationId xmlns:a16="http://schemas.microsoft.com/office/drawing/2014/main" id="{3095AADC-05AA-8F7D-DE86-110F112C3D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64510"/>
            <a:ext cx="2220938" cy="1602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976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Calibri</vt:lpstr>
      <vt:lpstr>Office Theme</vt:lpstr>
      <vt:lpstr>Circuite Electronice Fundamentale 2 – Proiect (CEF2-Pr)</vt:lpstr>
      <vt:lpstr>Date de proiectare</vt:lpstr>
      <vt:lpstr>Schema bloc</vt:lpstr>
      <vt:lpstr>Schema electrică</vt:lpstr>
      <vt:lpstr>Simulări</vt:lpstr>
      <vt:lpstr>Simulări</vt:lpstr>
      <vt:lpstr>Layout</vt:lpstr>
      <vt:lpstr>Fotografii din etapa de echipare a modulului electronic</vt:lpstr>
      <vt:lpstr>Rezultate experimentale</vt:lpstr>
      <vt:lpstr>Rezultate experimentale</vt:lpstr>
      <vt:lpstr>Rezultate experimentale</vt:lpstr>
      <vt:lpstr>Concluzii</vt:lpstr>
      <vt:lpstr>Cunoștințe dobândite: </vt:lpstr>
      <vt:lpstr>PowerPoint Presentation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Cosmin CONDREA (131223)</cp:lastModifiedBy>
  <cp:revision>3</cp:revision>
  <dcterms:created xsi:type="dcterms:W3CDTF">2025-01-18T14:20:46Z</dcterms:created>
  <dcterms:modified xsi:type="dcterms:W3CDTF">2025-06-21T12:10:26Z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LastSaved">
    <vt:filetime>2025-01-18T00:00:00Z</vt:filetime>
  </property>
</Properties>
</file>