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F68D-220C-4FE1-AB55-4B69C76E02B6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0C4C-6DE7-4C30-A614-7C3F3C58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7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8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1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519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0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FileSystem</a:t>
            </a:r>
            <a:r>
              <a:rPr lang="en-US" dirty="0"/>
              <a:t> - csv</a:t>
            </a:r>
          </a:p>
        </p:txBody>
      </p:sp>
    </p:spTree>
    <p:extLst>
      <p:ext uri="{BB962C8B-B14F-4D97-AF65-F5344CB8AC3E}">
        <p14:creationId xmlns:p14="http://schemas.microsoft.com/office/powerpoint/2010/main" val="36107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excelfile png definición de excel celda rango etiquetas de hoj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56" y="2552114"/>
            <a:ext cx="546686" cy="54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326" y="2559795"/>
            <a:ext cx="408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Consolidate multiple files into a single file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07362" y="3156829"/>
            <a:ext cx="1206266" cy="2437569"/>
            <a:chOff x="1013460" y="3086100"/>
            <a:chExt cx="1206266" cy="2437569"/>
          </a:xfrm>
        </p:grpSpPr>
        <p:pic>
          <p:nvPicPr>
            <p:cNvPr id="8" name="Picture 2" descr="C:\Users\h175225\Documents\Resources\icon-sets\WindowsIcons-master\WindowsIcons-master\WindowsPhone\light\appbar.folder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7" t="23688" r="14997" b="23336"/>
            <a:stretch/>
          </p:blipFill>
          <p:spPr bwMode="auto">
            <a:xfrm>
              <a:off x="1013460" y="3086100"/>
              <a:ext cx="699676" cy="61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h175225\Documents\Resources\icon-sets\WindowsIcons-master\WindowsIcons-master\WindowsPhone\light\appbar.page.soli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22" y="3699824"/>
              <a:ext cx="7239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h175225\Documents\Resources\icon-sets\WindowsIcons-master\WindowsIcons-master\WindowsPhone\light\appbar.page.soli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26" y="4225764"/>
              <a:ext cx="7239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h175225\Documents\Resources\icon-sets\WindowsIcons-master\WindowsIcons-master\WindowsPhone\light\appbar.page.soli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26" y="4799769"/>
              <a:ext cx="7239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Elbow Connector 11"/>
            <p:cNvCxnSpPr>
              <a:stCxn id="8" idx="2"/>
              <a:endCxn id="9" idx="1"/>
            </p:cNvCxnSpPr>
            <p:nvPr/>
          </p:nvCxnSpPr>
          <p:spPr>
            <a:xfrm rot="16200000" flipH="1">
              <a:off x="1244185" y="3818937"/>
              <a:ext cx="361950" cy="1237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2"/>
              <a:endCxn id="10" idx="1"/>
            </p:cNvCxnSpPr>
            <p:nvPr/>
          </p:nvCxnSpPr>
          <p:spPr>
            <a:xfrm rot="16200000" flipH="1">
              <a:off x="985617" y="4077505"/>
              <a:ext cx="887890" cy="132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2"/>
              <a:endCxn id="11" idx="1"/>
            </p:cNvCxnSpPr>
            <p:nvPr/>
          </p:nvCxnSpPr>
          <p:spPr>
            <a:xfrm rot="16200000" flipH="1">
              <a:off x="698615" y="4364507"/>
              <a:ext cx="1461895" cy="132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excelfile png definición de excel celda rango etiquetas de hoj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2" y="2453453"/>
            <a:ext cx="546686" cy="546686"/>
          </a:xfrm>
          <a:prstGeom prst="rect">
            <a:avLst/>
          </a:prstGeom>
        </p:spPr>
      </p:pic>
      <p:pic>
        <p:nvPicPr>
          <p:cNvPr id="16" name="Picture 15" descr="excelfile png definición de excel celda rango etiquetas de hoj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7" y="2354792"/>
            <a:ext cx="546686" cy="546686"/>
          </a:xfrm>
          <a:prstGeom prst="rect">
            <a:avLst/>
          </a:prstGeom>
        </p:spPr>
      </p:pic>
      <p:pic>
        <p:nvPicPr>
          <p:cNvPr id="17" name="Picture 16" descr="excelfile png definición de excel celda rango etiquetas de hoj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0" y="2453111"/>
            <a:ext cx="546686" cy="546686"/>
          </a:xfrm>
          <a:prstGeom prst="rect">
            <a:avLst/>
          </a:prstGeom>
        </p:spPr>
      </p:pic>
      <p:sp>
        <p:nvSpPr>
          <p:cNvPr id="18" name="Up Arrow Callout 17"/>
          <p:cNvSpPr/>
          <p:nvPr/>
        </p:nvSpPr>
        <p:spPr>
          <a:xfrm rot="5400000">
            <a:off x="752030" y="2210967"/>
            <a:ext cx="965885" cy="1030974"/>
          </a:xfrm>
          <a:prstGeom prst="upArrowCallout">
            <a:avLst>
              <a:gd name="adj1" fmla="val 21020"/>
              <a:gd name="adj2" fmla="val 18238"/>
              <a:gd name="adj3" fmla="val 19204"/>
              <a:gd name="adj4" fmla="val 74852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93326" y="3277995"/>
            <a:ext cx="499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comparisons of files and report on deviations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265" y="3698338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4265" y="416362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006677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517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Lessons</dc:title>
  <dc:creator>Tom Rundle</dc:creator>
  <cp:lastModifiedBy>Tom Rundle</cp:lastModifiedBy>
  <cp:revision>26</cp:revision>
  <dcterms:created xsi:type="dcterms:W3CDTF">2016-06-18T22:15:01Z</dcterms:created>
  <dcterms:modified xsi:type="dcterms:W3CDTF">2016-06-26T17:08:37Z</dcterms:modified>
</cp:coreProperties>
</file>