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72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8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8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4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1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3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0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4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CSV Lessons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250" y="3660419"/>
            <a:ext cx="6064447" cy="1581556"/>
          </a:xfrm>
          <a:prstGeom prst="rect">
            <a:avLst/>
          </a:prstGeom>
        </p:spPr>
      </p:pic>
      <p:sp>
        <p:nvSpPr>
          <p:cNvPr id="27" name="Curved Right Arrow 26"/>
          <p:cNvSpPr/>
          <p:nvPr/>
        </p:nvSpPr>
        <p:spPr>
          <a:xfrm>
            <a:off x="5676476" y="3010124"/>
            <a:ext cx="577838" cy="999168"/>
          </a:xfrm>
          <a:prstGeom prst="curv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5056" y="2552114"/>
            <a:ext cx="1230591" cy="546686"/>
            <a:chOff x="2099603" y="2552114"/>
            <a:chExt cx="1230591" cy="546686"/>
          </a:xfrm>
        </p:grpSpPr>
        <p:pic>
          <p:nvPicPr>
            <p:cNvPr id="4" name="Picture 3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03" y="2552114"/>
              <a:ext cx="546686" cy="54668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46289" y="2640791"/>
              <a:ext cx="683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Texas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95056" y="3202410"/>
            <a:ext cx="1613838" cy="546686"/>
            <a:chOff x="2099603" y="3187477"/>
            <a:chExt cx="1613838" cy="546686"/>
          </a:xfrm>
        </p:grpSpPr>
        <p:pic>
          <p:nvPicPr>
            <p:cNvPr id="6" name="Picture 5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03" y="3187477"/>
              <a:ext cx="546686" cy="5466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46289" y="3276154"/>
              <a:ext cx="106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York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5056" y="3852706"/>
            <a:ext cx="1624160" cy="546686"/>
            <a:chOff x="2099603" y="3882572"/>
            <a:chExt cx="1624160" cy="546686"/>
          </a:xfrm>
        </p:grpSpPr>
        <p:pic>
          <p:nvPicPr>
            <p:cNvPr id="8" name="Picture 7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03" y="3882572"/>
              <a:ext cx="546686" cy="5466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46289" y="3971249"/>
              <a:ext cx="1077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California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5056" y="4503002"/>
            <a:ext cx="1581008" cy="546686"/>
            <a:chOff x="2099603" y="4517935"/>
            <a:chExt cx="1581008" cy="546686"/>
          </a:xfrm>
        </p:grpSpPr>
        <p:pic>
          <p:nvPicPr>
            <p:cNvPr id="10" name="Picture 9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03" y="4517935"/>
              <a:ext cx="546686" cy="5466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646289" y="4606612"/>
              <a:ext cx="1034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Colorado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3089" y="5153298"/>
            <a:ext cx="1350817" cy="546686"/>
            <a:chOff x="2646289" y="5241975"/>
            <a:chExt cx="1350817" cy="546686"/>
          </a:xfrm>
        </p:grpSpPr>
        <p:pic>
          <p:nvPicPr>
            <p:cNvPr id="12" name="Picture 11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0420" y="5241975"/>
              <a:ext cx="546686" cy="5466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646289" y="5330652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 + 46</a:t>
              </a:r>
            </a:p>
          </p:txBody>
        </p:sp>
      </p:grpSp>
      <p:sp>
        <p:nvSpPr>
          <p:cNvPr id="19" name="Right Brace 18"/>
          <p:cNvSpPr/>
          <p:nvPr/>
        </p:nvSpPr>
        <p:spPr>
          <a:xfrm>
            <a:off x="2508894" y="2350003"/>
            <a:ext cx="756138" cy="3552092"/>
          </a:xfrm>
          <a:prstGeom prst="rightBr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31977" y="3357727"/>
            <a:ext cx="1536644" cy="153664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5135566" y="2328022"/>
            <a:ext cx="817684" cy="3596053"/>
          </a:xfrm>
          <a:prstGeom prst="leftBr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953250" y="2652515"/>
            <a:ext cx="3159132" cy="546686"/>
            <a:chOff x="2099603" y="2552114"/>
            <a:chExt cx="3159132" cy="546686"/>
          </a:xfrm>
        </p:grpSpPr>
        <p:pic>
          <p:nvPicPr>
            <p:cNvPr id="24" name="Picture 23" descr="excelfile png definición de excel celda rango etiquetas de hoj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603" y="2552114"/>
              <a:ext cx="546686" cy="54668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646289" y="2640791"/>
              <a:ext cx="261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Consolidated List of Leads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16847" y="1619907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54596" y="1618967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52187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CSV Lessons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Lessons</dc:title>
  <dc:creator>Tom Rundle</dc:creator>
  <cp:lastModifiedBy>Tom Rundle</cp:lastModifiedBy>
  <cp:revision>4</cp:revision>
  <dcterms:created xsi:type="dcterms:W3CDTF">2016-06-18T22:15:01Z</dcterms:created>
  <dcterms:modified xsi:type="dcterms:W3CDTF">2016-06-18T22:48:41Z</dcterms:modified>
</cp:coreProperties>
</file>