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F189-D266-469C-A5CD-2C6D94408D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8907-593F-4494-95C9-56162D04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Express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$ express</a:t>
            </a:r>
          </a:p>
          <a:p>
            <a:pPr marL="457200" lvl="1" indent="0">
              <a:buNone/>
            </a:pPr>
            <a:r>
              <a:rPr lang="en-US" dirty="0"/>
              <a:t>this will create the folder structure and </a:t>
            </a:r>
            <a:r>
              <a:rPr lang="en-US" dirty="0" err="1"/>
              <a:t>package.json</a:t>
            </a:r>
            <a:r>
              <a:rPr lang="en-US" dirty="0"/>
              <a:t>, but will not install the node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installation –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40" y="3235325"/>
            <a:ext cx="44862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</a:t>
            </a:r>
            <a:r>
              <a:rPr lang="en-US" sz="3200" dirty="0"/>
              <a:t>(Getting MEAN – Manning Publications)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 err="1"/>
              <a:t>app_server</a:t>
            </a:r>
            <a:endParaRPr lang="en-US" sz="2000" dirty="0"/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controllers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models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routes</a:t>
            </a:r>
          </a:p>
          <a:p>
            <a:pPr lvl="2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dirty="0"/>
              <a:t>index.js</a:t>
            </a:r>
          </a:p>
          <a:p>
            <a:pPr lvl="2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dirty="0"/>
              <a:t>users.js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views</a:t>
            </a:r>
          </a:p>
          <a:p>
            <a:pPr lvl="2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dirty="0" err="1"/>
              <a:t>error.jade</a:t>
            </a:r>
            <a:endParaRPr lang="en-US" dirty="0"/>
          </a:p>
          <a:p>
            <a:pPr lvl="2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dirty="0" err="1"/>
              <a:t>index.jade</a:t>
            </a:r>
            <a:endParaRPr lang="en-US" dirty="0"/>
          </a:p>
          <a:p>
            <a:pPr lvl="2"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dirty="0" err="1"/>
              <a:t>layout.jade</a:t>
            </a:r>
            <a:endParaRPr lang="en-US" dirty="0"/>
          </a:p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bin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 err="1"/>
              <a:t>node_modules</a:t>
            </a:r>
            <a:endParaRPr lang="en-US" sz="2000" dirty="0"/>
          </a:p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public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/>
              <a:t>app.js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─"/>
            </a:pPr>
            <a:r>
              <a:rPr lang="en-US" sz="2000" dirty="0" err="1"/>
              <a:t>package.json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44055" y="2995449"/>
            <a:ext cx="481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update paths in </a:t>
            </a:r>
            <a:r>
              <a:rPr lang="en-US" sz="2000" i="1" dirty="0"/>
              <a:t>app.js</a:t>
            </a:r>
            <a:r>
              <a:rPr lang="en-US" sz="2000" dirty="0"/>
              <a:t> to include </a:t>
            </a:r>
            <a:r>
              <a:rPr lang="en-US" sz="2000" b="1" dirty="0" err="1"/>
              <a:t>app_server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89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Creating an Express project</vt:lpstr>
      <vt:lpstr>Initialize project</vt:lpstr>
      <vt:lpstr>Folder structure (Getting MEAN – Manning Publications)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Express project</dc:title>
  <dc:creator>Tom Rundle</dc:creator>
  <cp:lastModifiedBy>Tom Rundle</cp:lastModifiedBy>
  <cp:revision>8</cp:revision>
  <dcterms:created xsi:type="dcterms:W3CDTF">2016-03-09T21:37:30Z</dcterms:created>
  <dcterms:modified xsi:type="dcterms:W3CDTF">2016-03-09T22:05:20Z</dcterms:modified>
</cp:coreProperties>
</file>