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17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4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14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70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14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7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32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40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55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6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7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9C51-4AC3-4E19-930D-014180914B59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0753-B741-4D54-9745-D6D0E8AA3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7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763" t="15616" r="12819" b="28859"/>
          <a:stretch/>
        </p:blipFill>
        <p:spPr>
          <a:xfrm>
            <a:off x="1644073" y="1173018"/>
            <a:ext cx="8913091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5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Subsecretaria de Transportes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Alvarado Rivera</dc:creator>
  <cp:lastModifiedBy>Claudia Alvarado Rivera</cp:lastModifiedBy>
  <cp:revision>1</cp:revision>
  <dcterms:created xsi:type="dcterms:W3CDTF">2019-12-10T17:54:40Z</dcterms:created>
  <dcterms:modified xsi:type="dcterms:W3CDTF">2019-12-10T17:56:15Z</dcterms:modified>
</cp:coreProperties>
</file>