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8"/>
  </p:notesMasterIdLst>
  <p:sldIdLst>
    <p:sldId id="256" r:id="rId2"/>
    <p:sldId id="257" r:id="rId3"/>
    <p:sldId id="319" r:id="rId4"/>
    <p:sldId id="320" r:id="rId5"/>
    <p:sldId id="321" r:id="rId6"/>
    <p:sldId id="30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641"/>
    <a:srgbClr val="349A46"/>
    <a:srgbClr val="347C36"/>
    <a:srgbClr val="076A89"/>
    <a:srgbClr val="01B2F9"/>
    <a:srgbClr val="0189C0"/>
    <a:srgbClr val="429B45"/>
    <a:srgbClr val="079B45"/>
    <a:srgbClr val="F15E41"/>
    <a:srgbClr val="F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t>11/02/2016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9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4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4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66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9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264229" y="3497963"/>
            <a:ext cx="75135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dirty="0">
                <a:latin typeface="Trebuchet MS" panose="020B0603020202020204" pitchFamily="34" charset="0"/>
              </a:rPr>
              <a:t/>
            </a:r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4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NOME DA APRESENTAÇÃO</a:t>
            </a:r>
          </a:p>
          <a:p>
            <a:pPr algn="ctr"/>
            <a:r>
              <a:rPr lang="pt-BR" altLang="pt-BR" dirty="0" smtClean="0">
                <a:solidFill>
                  <a:srgbClr val="347C36"/>
                </a:solidFill>
                <a:latin typeface="Trebuchet MS" panose="020B0603020202020204" pitchFamily="34" charset="0"/>
              </a:rPr>
              <a:t>Subtítulo da apresentação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975672" y="6101547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1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Nome do apresentador</a:t>
            </a:r>
            <a:endParaRPr lang="pt-BR" sz="1400" b="1" dirty="0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"/>
            <a:ext cx="4389120" cy="6866238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810" y="586994"/>
            <a:ext cx="4225367" cy="2266604"/>
          </a:xfrm>
        </p:spPr>
        <p:txBody>
          <a:bodyPr>
            <a:normAutofit/>
          </a:bodyPr>
          <a:lstStyle/>
          <a:p>
            <a:r>
              <a:rPr lang="pt-BR" altLang="pt-BR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Instituto Federal Sul-rio-grandense</a:t>
            </a:r>
            <a:r>
              <a:rPr lang="pt-BR" altLang="pt-BR" dirty="0" smtClean="0">
                <a:latin typeface="Trebuchet MS" panose="020B0603020202020204" pitchFamily="34" charset="0"/>
              </a:rPr>
              <a:t/>
            </a:r>
            <a:br>
              <a:rPr lang="pt-BR" altLang="pt-BR" dirty="0" smtClean="0">
                <a:latin typeface="Trebuchet MS" panose="020B0603020202020204" pitchFamily="34" charset="0"/>
              </a:rPr>
            </a:br>
            <a:r>
              <a:rPr lang="pt-BR" altLang="pt-BR" sz="48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LOCALIZAÇÃO</a:t>
            </a:r>
            <a:r>
              <a:rPr lang="pt-BR" altLang="pt-BR" sz="1600" dirty="0">
                <a:solidFill>
                  <a:srgbClr val="076A89"/>
                </a:solidFill>
                <a:latin typeface="Trebuchet MS" panose="020B0603020202020204" pitchFamily="34" charset="0"/>
              </a:rPr>
              <a:t/>
            </a:r>
            <a:br>
              <a:rPr lang="pt-BR" altLang="pt-BR" sz="1600" dirty="0">
                <a:solidFill>
                  <a:srgbClr val="076A89"/>
                </a:solidFill>
                <a:latin typeface="Trebuchet MS" panose="020B0603020202020204" pitchFamily="34" charset="0"/>
              </a:rPr>
            </a:br>
            <a:endParaRPr lang="pt-BR" sz="1600" dirty="0">
              <a:solidFill>
                <a:srgbClr val="076A89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93382" y="4496544"/>
            <a:ext cx="3199349" cy="1425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157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14</a:t>
            </a:r>
          </a:p>
          <a:p>
            <a:r>
              <a:rPr lang="pt-BR" altLang="pt-B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pt-B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4767" y="5552497"/>
            <a:ext cx="323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Câmpus</a:t>
            </a:r>
            <a:r>
              <a:rPr lang="pt-BR" altLang="pt-B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  <a:t>no Rio Grande do Sul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80" y="427150"/>
            <a:ext cx="6816077" cy="59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 smtClean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 smtClean="0">
                <a:solidFill>
                  <a:srgbClr val="8DC641"/>
                </a:solidFill>
              </a:rPr>
              <a:t>câmpus</a:t>
            </a:r>
            <a:r>
              <a:rPr lang="pt-BR" dirty="0" smtClean="0">
                <a:solidFill>
                  <a:srgbClr val="8DC641"/>
                </a:solidFill>
              </a:rPr>
              <a:t> </a:t>
            </a:r>
            <a:r>
              <a:rPr lang="pt-BR" dirty="0" smtClean="0">
                <a:solidFill>
                  <a:srgbClr val="8DC641"/>
                </a:solidFill>
              </a:rPr>
              <a:t>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33031"/>
            <a:ext cx="10058400" cy="92717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Título do slide</a:t>
            </a:r>
          </a:p>
          <a:p>
            <a:r>
              <a:rPr lang="pt-BR" altLang="pt-BR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Subtítulo do slide</a:t>
            </a:r>
            <a:endParaRPr lang="pt-BR" dirty="0">
              <a:solidFill>
                <a:srgbClr val="8DC641"/>
              </a:solidFill>
            </a:endParaRP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 smtClean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 smtClean="0">
                <a:solidFill>
                  <a:srgbClr val="8DC641"/>
                </a:solidFill>
              </a:rPr>
              <a:t>câmpus</a:t>
            </a:r>
            <a:r>
              <a:rPr lang="pt-BR" dirty="0" smtClean="0">
                <a:solidFill>
                  <a:srgbClr val="8DC641"/>
                </a:solidFill>
              </a:rPr>
              <a:t> </a:t>
            </a:r>
            <a:r>
              <a:rPr lang="pt-BR" dirty="0" smtClean="0">
                <a:solidFill>
                  <a:srgbClr val="8DC641"/>
                </a:solidFill>
              </a:rPr>
              <a:t>Bagé</a:t>
            </a:r>
            <a:endParaRPr lang="en-US" dirty="0">
              <a:solidFill>
                <a:srgbClr val="8DC6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dirty="0" smtClean="0">
                <a:latin typeface="Trebuchet MS" panose="020B0603020202020204" pitchFamily="34" charset="0"/>
              </a:rPr>
              <a:t/>
            </a:r>
            <a:br>
              <a:rPr lang="pt-BR" altLang="pt-BR" dirty="0" smtClean="0">
                <a:latin typeface="Trebuchet MS" panose="020B0603020202020204" pitchFamily="34" charset="0"/>
              </a:rPr>
            </a:br>
            <a:r>
              <a:rPr lang="pt-BR" altLang="pt-BR" sz="5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TÍTULO EM DESTAQUE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 smtClean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 smtClean="0">
                <a:solidFill>
                  <a:srgbClr val="8DC641"/>
                </a:solidFill>
              </a:rPr>
              <a:t>câmpus</a:t>
            </a:r>
            <a:r>
              <a:rPr lang="pt-BR" dirty="0" smtClean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460605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666" y="1369218"/>
            <a:ext cx="8596668" cy="2371288"/>
          </a:xfrm>
        </p:spPr>
        <p:txBody>
          <a:bodyPr>
            <a:normAutofit fontScale="90000"/>
          </a:bodyPr>
          <a:lstStyle/>
          <a:p>
            <a:pPr algn="ctr"/>
            <a:r>
              <a:rPr lang="pt-BR" altLang="pt-B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b="1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MUITO</a:t>
            </a:r>
            <a:r>
              <a:rPr lang="pt-BR" altLang="pt-B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107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OBRIGADO</a:t>
            </a:r>
            <a:r>
              <a:rPr lang="pt-BR" altLang="pt-BR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 smtClean="0">
                <a:solidFill>
                  <a:srgbClr val="92D050"/>
                </a:solidFill>
                <a:latin typeface="Trebuchet MS" panose="020B0603020202020204" pitchFamily="34" charset="0"/>
              </a:rPr>
            </a:br>
            <a:endParaRPr lang="pt-BR" sz="8000" dirty="0">
              <a:solidFill>
                <a:srgbClr val="92D05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48000" y="5246250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altLang="pt-BR" b="1" dirty="0" smtClean="0">
                <a:solidFill>
                  <a:srgbClr val="347C36"/>
                </a:solidFill>
                <a:latin typeface="Trebuchet MS" panose="020B0603020202020204" pitchFamily="34" charset="0"/>
              </a:rPr>
              <a:t>www.ifsul.edu.br</a:t>
            </a:r>
          </a:p>
          <a:p>
            <a:pPr algn="ctr"/>
            <a:r>
              <a:rPr lang="pt-BR" altLang="pt-BR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E-mail de contato</a:t>
            </a:r>
            <a:r>
              <a:rPr lang="pt-BR" altLang="pt-BR" sz="2400" dirty="0">
                <a:solidFill>
                  <a:srgbClr val="92D050"/>
                </a:solidFill>
                <a:latin typeface="Trebuchet MS" panose="020B0603020202020204" pitchFamily="34" charset="0"/>
              </a:rPr>
              <a:t/>
            </a:r>
            <a:br>
              <a:rPr lang="pt-BR" altLang="pt-BR" sz="2400" dirty="0">
                <a:solidFill>
                  <a:srgbClr val="92D050"/>
                </a:solidFill>
                <a:latin typeface="Trebuchet MS" panose="020B0603020202020204" pitchFamily="34" charset="0"/>
              </a:rPr>
            </a:br>
            <a:r>
              <a:rPr lang="pt-BR" altLang="pt-BR" sz="2400" dirty="0">
                <a:solidFill>
                  <a:srgbClr val="92D050"/>
                </a:solidFill>
                <a:latin typeface="Trebuchet MS" panose="020B0603020202020204" pitchFamily="34" charset="0"/>
              </a:rPr>
              <a:t> </a:t>
            </a:r>
            <a:r>
              <a:rPr lang="pt-BR" altLang="pt-BR" sz="2300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TELEFONE DE CONTATO</a:t>
            </a:r>
            <a:r>
              <a:rPr lang="pt-BR" altLang="pt-BR" sz="6600" dirty="0">
                <a:solidFill>
                  <a:srgbClr val="92D050"/>
                </a:solidFill>
                <a:latin typeface="Trebuchet MS" panose="020B0603020202020204" pitchFamily="34" charset="0"/>
              </a:rPr>
              <a:t/>
            </a:r>
            <a:br>
              <a:rPr lang="pt-BR" altLang="pt-BR" sz="6600" dirty="0">
                <a:solidFill>
                  <a:srgbClr val="92D050"/>
                </a:solidFill>
                <a:latin typeface="Trebuchet MS" panose="020B0603020202020204" pitchFamily="34" charset="0"/>
              </a:rPr>
            </a:b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973630" y="3157551"/>
            <a:ext cx="6366658" cy="58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2000" dirty="0" smtClean="0">
                <a:solidFill>
                  <a:srgbClr val="92D050"/>
                </a:solidFill>
              </a:rPr>
              <a:t>Nome do apresentador</a:t>
            </a:r>
            <a:endParaRPr lang="pt-BR" altLang="pt-BR" sz="2000" b="1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</a:pPr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46</Words>
  <Application>Microsoft Office PowerPoint</Application>
  <PresentationFormat>Widescreen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Office Theme</vt:lpstr>
      <vt:lpstr>Apresentação do PowerPoint</vt:lpstr>
      <vt:lpstr>Instituto Federal Sul-rio-grandense LOCALIZAÇÃO </vt:lpstr>
      <vt:lpstr>Apresentação do PowerPoint</vt:lpstr>
      <vt:lpstr>Apresentação do PowerPoint</vt:lpstr>
      <vt:lpstr>Apresentação do PowerPoint</vt:lpstr>
      <vt:lpstr> MUITO OBRIGADO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Patricia Koschier Buss Strelow</cp:lastModifiedBy>
  <cp:revision>88</cp:revision>
  <dcterms:created xsi:type="dcterms:W3CDTF">2015-05-22T17:18:56Z</dcterms:created>
  <dcterms:modified xsi:type="dcterms:W3CDTF">2016-02-11T14:54:24Z</dcterms:modified>
</cp:coreProperties>
</file>