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t Coned" initials="ZC" lastIdx="1" clrIdx="0">
    <p:extLst>
      <p:ext uri="{19B8F6BF-5375-455C-9EA6-DF929625EA0E}">
        <p15:presenceInfo xmlns:p15="http://schemas.microsoft.com/office/powerpoint/2012/main" userId="d12fe9760d439c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533" autoAdjust="0"/>
    <p:restoredTop sz="94660"/>
  </p:normalViewPr>
  <p:slideViewPr>
    <p:cSldViewPr snapToGrid="0">
      <p:cViewPr varScale="1">
        <p:scale>
          <a:sx n="29" d="100"/>
          <a:sy n="29" d="100"/>
        </p:scale>
        <p:origin x="934" y="75"/>
      </p:cViewPr>
      <p:guideLst>
        <p:guide orient="horz" pos="6735"/>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1896" y="685800"/>
            <a:ext cx="4854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1713" y="685800"/>
            <a:ext cx="48545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74" y="3095556"/>
            <a:ext cx="28211700" cy="8533800"/>
          </a:xfrm>
          <a:prstGeom prst="rect">
            <a:avLst/>
          </a:prstGeom>
        </p:spPr>
        <p:txBody>
          <a:bodyPr spcFirstLastPara="1" wrap="square" lIns="321925" tIns="321925" rIns="321925" bIns="321925" anchor="b"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1" name="Google Shape;11;p2"/>
          <p:cNvSpPr txBox="1">
            <a:spLocks noGrp="1"/>
          </p:cNvSpPr>
          <p:nvPr>
            <p:ph type="subTitle" idx="1"/>
          </p:nvPr>
        </p:nvSpPr>
        <p:spPr>
          <a:xfrm>
            <a:off x="1032046" y="11782819"/>
            <a:ext cx="28211700" cy="3295200"/>
          </a:xfrm>
          <a:prstGeom prst="rect">
            <a:avLst/>
          </a:prstGeom>
        </p:spPr>
        <p:txBody>
          <a:bodyPr spcFirstLastPara="1" wrap="square" lIns="321925" tIns="321925" rIns="321925" bIns="321925" anchor="t" anchorCtr="0">
            <a:normAutofit/>
          </a:bodyPr>
          <a:lstStyle>
            <a:lvl1pPr lvl="0" algn="ctr">
              <a:lnSpc>
                <a:spcPct val="100000"/>
              </a:lnSpc>
              <a:spcBef>
                <a:spcPts val="0"/>
              </a:spcBef>
              <a:spcAft>
                <a:spcPts val="0"/>
              </a:spcAft>
              <a:buSzPts val="9900"/>
              <a:buNone/>
              <a:defRPr sz="9900"/>
            </a:lvl1pPr>
            <a:lvl2pPr lvl="1" algn="ctr">
              <a:lnSpc>
                <a:spcPct val="100000"/>
              </a:lnSpc>
              <a:spcBef>
                <a:spcPts val="0"/>
              </a:spcBef>
              <a:spcAft>
                <a:spcPts val="0"/>
              </a:spcAft>
              <a:buSzPts val="9900"/>
              <a:buNone/>
              <a:defRPr sz="9900"/>
            </a:lvl2pPr>
            <a:lvl3pPr lvl="2" algn="ctr">
              <a:lnSpc>
                <a:spcPct val="100000"/>
              </a:lnSpc>
              <a:spcBef>
                <a:spcPts val="0"/>
              </a:spcBef>
              <a:spcAft>
                <a:spcPts val="0"/>
              </a:spcAft>
              <a:buSzPts val="9900"/>
              <a:buNone/>
              <a:defRPr sz="9900"/>
            </a:lvl3pPr>
            <a:lvl4pPr lvl="3" algn="ctr">
              <a:lnSpc>
                <a:spcPct val="100000"/>
              </a:lnSpc>
              <a:spcBef>
                <a:spcPts val="0"/>
              </a:spcBef>
              <a:spcAft>
                <a:spcPts val="0"/>
              </a:spcAft>
              <a:buSzPts val="9900"/>
              <a:buNone/>
              <a:defRPr sz="9900"/>
            </a:lvl4pPr>
            <a:lvl5pPr lvl="4" algn="ctr">
              <a:lnSpc>
                <a:spcPct val="100000"/>
              </a:lnSpc>
              <a:spcBef>
                <a:spcPts val="0"/>
              </a:spcBef>
              <a:spcAft>
                <a:spcPts val="0"/>
              </a:spcAft>
              <a:buSzPts val="9900"/>
              <a:buNone/>
              <a:defRPr sz="9900"/>
            </a:lvl5pPr>
            <a:lvl6pPr lvl="5" algn="ctr">
              <a:lnSpc>
                <a:spcPct val="100000"/>
              </a:lnSpc>
              <a:spcBef>
                <a:spcPts val="0"/>
              </a:spcBef>
              <a:spcAft>
                <a:spcPts val="0"/>
              </a:spcAft>
              <a:buSzPts val="9900"/>
              <a:buNone/>
              <a:defRPr sz="9900"/>
            </a:lvl6pPr>
            <a:lvl7pPr lvl="6" algn="ctr">
              <a:lnSpc>
                <a:spcPct val="100000"/>
              </a:lnSpc>
              <a:spcBef>
                <a:spcPts val="0"/>
              </a:spcBef>
              <a:spcAft>
                <a:spcPts val="0"/>
              </a:spcAft>
              <a:buSzPts val="9900"/>
              <a:buNone/>
              <a:defRPr sz="9900"/>
            </a:lvl7pPr>
            <a:lvl8pPr lvl="7" algn="ctr">
              <a:lnSpc>
                <a:spcPct val="100000"/>
              </a:lnSpc>
              <a:spcBef>
                <a:spcPts val="0"/>
              </a:spcBef>
              <a:spcAft>
                <a:spcPts val="0"/>
              </a:spcAft>
              <a:buSzPts val="9900"/>
              <a:buNone/>
              <a:defRPr sz="9900"/>
            </a:lvl8pPr>
            <a:lvl9pPr lvl="8" algn="ctr">
              <a:lnSpc>
                <a:spcPct val="100000"/>
              </a:lnSpc>
              <a:spcBef>
                <a:spcPts val="0"/>
              </a:spcBef>
              <a:spcAft>
                <a:spcPts val="0"/>
              </a:spcAft>
              <a:buSzPts val="9900"/>
              <a:buNone/>
              <a:defRPr sz="9900"/>
            </a:lvl9pPr>
          </a:lstStyle>
          <a:p>
            <a:endParaRPr/>
          </a:p>
        </p:txBody>
      </p:sp>
      <p:sp>
        <p:nvSpPr>
          <p:cNvPr id="12" name="Google Shape;12;p2"/>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2046" y="4598693"/>
            <a:ext cx="28211700" cy="8163300"/>
          </a:xfrm>
          <a:prstGeom prst="rect">
            <a:avLst/>
          </a:prstGeom>
        </p:spPr>
        <p:txBody>
          <a:bodyPr spcFirstLastPara="1" wrap="square" lIns="321925" tIns="321925" rIns="321925" bIns="321925" anchor="b" anchorCtr="0">
            <a:normAutofit/>
          </a:bodyPr>
          <a:lstStyle>
            <a:lvl1pPr lvl="0" algn="ctr">
              <a:spcBef>
                <a:spcPts val="0"/>
              </a:spcBef>
              <a:spcAft>
                <a:spcPts val="0"/>
              </a:spcAft>
              <a:buSzPts val="42300"/>
              <a:buNone/>
              <a:defRPr sz="42300"/>
            </a:lvl1pPr>
            <a:lvl2pPr lvl="1" algn="ctr">
              <a:spcBef>
                <a:spcPts val="0"/>
              </a:spcBef>
              <a:spcAft>
                <a:spcPts val="0"/>
              </a:spcAft>
              <a:buSzPts val="42300"/>
              <a:buNone/>
              <a:defRPr sz="42300"/>
            </a:lvl2pPr>
            <a:lvl3pPr lvl="2" algn="ctr">
              <a:spcBef>
                <a:spcPts val="0"/>
              </a:spcBef>
              <a:spcAft>
                <a:spcPts val="0"/>
              </a:spcAft>
              <a:buSzPts val="42300"/>
              <a:buNone/>
              <a:defRPr sz="42300"/>
            </a:lvl3pPr>
            <a:lvl4pPr lvl="3" algn="ctr">
              <a:spcBef>
                <a:spcPts val="0"/>
              </a:spcBef>
              <a:spcAft>
                <a:spcPts val="0"/>
              </a:spcAft>
              <a:buSzPts val="42300"/>
              <a:buNone/>
              <a:defRPr sz="42300"/>
            </a:lvl4pPr>
            <a:lvl5pPr lvl="4" algn="ctr">
              <a:spcBef>
                <a:spcPts val="0"/>
              </a:spcBef>
              <a:spcAft>
                <a:spcPts val="0"/>
              </a:spcAft>
              <a:buSzPts val="42300"/>
              <a:buNone/>
              <a:defRPr sz="42300"/>
            </a:lvl5pPr>
            <a:lvl6pPr lvl="5" algn="ctr">
              <a:spcBef>
                <a:spcPts val="0"/>
              </a:spcBef>
              <a:spcAft>
                <a:spcPts val="0"/>
              </a:spcAft>
              <a:buSzPts val="42300"/>
              <a:buNone/>
              <a:defRPr sz="42300"/>
            </a:lvl6pPr>
            <a:lvl7pPr lvl="6" algn="ctr">
              <a:spcBef>
                <a:spcPts val="0"/>
              </a:spcBef>
              <a:spcAft>
                <a:spcPts val="0"/>
              </a:spcAft>
              <a:buSzPts val="42300"/>
              <a:buNone/>
              <a:defRPr sz="42300"/>
            </a:lvl7pPr>
            <a:lvl8pPr lvl="7" algn="ctr">
              <a:spcBef>
                <a:spcPts val="0"/>
              </a:spcBef>
              <a:spcAft>
                <a:spcPts val="0"/>
              </a:spcAft>
              <a:buSzPts val="42300"/>
              <a:buNone/>
              <a:defRPr sz="42300"/>
            </a:lvl8pPr>
            <a:lvl9pPr lvl="8" algn="ctr">
              <a:spcBef>
                <a:spcPts val="0"/>
              </a:spcBef>
              <a:spcAft>
                <a:spcPts val="0"/>
              </a:spcAft>
              <a:buSzPts val="42300"/>
              <a:buNone/>
              <a:defRPr sz="42300"/>
            </a:lvl9pPr>
          </a:lstStyle>
          <a:p>
            <a:r>
              <a:t>xx%</a:t>
            </a:r>
          </a:p>
        </p:txBody>
      </p:sp>
      <p:sp>
        <p:nvSpPr>
          <p:cNvPr id="46" name="Google Shape;46;p11"/>
          <p:cNvSpPr txBox="1">
            <a:spLocks noGrp="1"/>
          </p:cNvSpPr>
          <p:nvPr>
            <p:ph type="body" idx="1"/>
          </p:nvPr>
        </p:nvSpPr>
        <p:spPr>
          <a:xfrm>
            <a:off x="1032046" y="13105313"/>
            <a:ext cx="28211700" cy="5408100"/>
          </a:xfrm>
          <a:prstGeom prst="rect">
            <a:avLst/>
          </a:prstGeom>
        </p:spPr>
        <p:txBody>
          <a:bodyPr spcFirstLastPara="1" wrap="square" lIns="321925" tIns="321925" rIns="321925" bIns="321925" anchor="t" anchorCtr="0">
            <a:normAutofit/>
          </a:bodyPr>
          <a:lstStyle>
            <a:lvl1pPr marL="457200" lvl="0" indent="-628650" algn="ctr">
              <a:spcBef>
                <a:spcPts val="0"/>
              </a:spcBef>
              <a:spcAft>
                <a:spcPts val="0"/>
              </a:spcAft>
              <a:buSzPts val="6300"/>
              <a:buChar char="●"/>
              <a:defRPr/>
            </a:lvl1pPr>
            <a:lvl2pPr marL="914400" lvl="1" indent="-539750" algn="ctr">
              <a:spcBef>
                <a:spcPts val="0"/>
              </a:spcBef>
              <a:spcAft>
                <a:spcPts val="0"/>
              </a:spcAft>
              <a:buSzPts val="4900"/>
              <a:buChar char="○"/>
              <a:defRPr/>
            </a:lvl2pPr>
            <a:lvl3pPr marL="1371600" lvl="2" indent="-539750" algn="ctr">
              <a:spcBef>
                <a:spcPts val="0"/>
              </a:spcBef>
              <a:spcAft>
                <a:spcPts val="0"/>
              </a:spcAft>
              <a:buSzPts val="4900"/>
              <a:buChar char="■"/>
              <a:defRPr/>
            </a:lvl3pPr>
            <a:lvl4pPr marL="1828800" lvl="3" indent="-539750" algn="ctr">
              <a:spcBef>
                <a:spcPts val="0"/>
              </a:spcBef>
              <a:spcAft>
                <a:spcPts val="0"/>
              </a:spcAft>
              <a:buSzPts val="4900"/>
              <a:buChar char="●"/>
              <a:defRPr/>
            </a:lvl4pPr>
            <a:lvl5pPr marL="2286000" lvl="4" indent="-539750" algn="ctr">
              <a:spcBef>
                <a:spcPts val="0"/>
              </a:spcBef>
              <a:spcAft>
                <a:spcPts val="0"/>
              </a:spcAft>
              <a:buSzPts val="4900"/>
              <a:buChar char="○"/>
              <a:defRPr/>
            </a:lvl5pPr>
            <a:lvl6pPr marL="2743200" lvl="5" indent="-539750" algn="ctr">
              <a:spcBef>
                <a:spcPts val="0"/>
              </a:spcBef>
              <a:spcAft>
                <a:spcPts val="0"/>
              </a:spcAft>
              <a:buSzPts val="4900"/>
              <a:buChar char="■"/>
              <a:defRPr/>
            </a:lvl6pPr>
            <a:lvl7pPr marL="3200400" lvl="6" indent="-539750" algn="ctr">
              <a:spcBef>
                <a:spcPts val="0"/>
              </a:spcBef>
              <a:spcAft>
                <a:spcPts val="0"/>
              </a:spcAft>
              <a:buSzPts val="4900"/>
              <a:buChar char="●"/>
              <a:defRPr/>
            </a:lvl7pPr>
            <a:lvl8pPr marL="3657600" lvl="7" indent="-539750" algn="ctr">
              <a:spcBef>
                <a:spcPts val="0"/>
              </a:spcBef>
              <a:spcAft>
                <a:spcPts val="0"/>
              </a:spcAft>
              <a:buSzPts val="4900"/>
              <a:buChar char="○"/>
              <a:defRPr/>
            </a:lvl8pPr>
            <a:lvl9pPr marL="4114800" lvl="8" indent="-539750" algn="ctr">
              <a:spcBef>
                <a:spcPts val="0"/>
              </a:spcBef>
              <a:spcAft>
                <a:spcPts val="0"/>
              </a:spcAft>
              <a:buSzPts val="4900"/>
              <a:buChar char="■"/>
              <a:defRPr/>
            </a:lvl9pPr>
          </a:lstStyle>
          <a:p>
            <a:endParaRPr/>
          </a:p>
        </p:txBody>
      </p:sp>
      <p:sp>
        <p:nvSpPr>
          <p:cNvPr id="47" name="Google Shape;47;p11"/>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2046" y="8942117"/>
            <a:ext cx="28211700" cy="3499800"/>
          </a:xfrm>
          <a:prstGeom prst="rect">
            <a:avLst/>
          </a:prstGeom>
        </p:spPr>
        <p:txBody>
          <a:bodyPr spcFirstLastPara="1" wrap="square" lIns="321925" tIns="321925" rIns="321925" bIns="321925" anchor="ctr" anchorCtr="0">
            <a:normAutofit/>
          </a:bodyPr>
          <a:lstStyle>
            <a:lvl1pPr lvl="0" algn="ctr">
              <a:spcBef>
                <a:spcPts val="0"/>
              </a:spcBef>
              <a:spcAft>
                <a:spcPts val="0"/>
              </a:spcAft>
              <a:buSzPts val="12700"/>
              <a:buNone/>
              <a:defRPr sz="12700"/>
            </a:lvl1pPr>
            <a:lvl2pPr lvl="1" algn="ctr">
              <a:spcBef>
                <a:spcPts val="0"/>
              </a:spcBef>
              <a:spcAft>
                <a:spcPts val="0"/>
              </a:spcAft>
              <a:buSzPts val="12700"/>
              <a:buNone/>
              <a:defRPr sz="12700"/>
            </a:lvl2pPr>
            <a:lvl3pPr lvl="2" algn="ctr">
              <a:spcBef>
                <a:spcPts val="0"/>
              </a:spcBef>
              <a:spcAft>
                <a:spcPts val="0"/>
              </a:spcAft>
              <a:buSzPts val="12700"/>
              <a:buNone/>
              <a:defRPr sz="12700"/>
            </a:lvl3pPr>
            <a:lvl4pPr lvl="3" algn="ctr">
              <a:spcBef>
                <a:spcPts val="0"/>
              </a:spcBef>
              <a:spcAft>
                <a:spcPts val="0"/>
              </a:spcAft>
              <a:buSzPts val="12700"/>
              <a:buNone/>
              <a:defRPr sz="12700"/>
            </a:lvl4pPr>
            <a:lvl5pPr lvl="4" algn="ctr">
              <a:spcBef>
                <a:spcPts val="0"/>
              </a:spcBef>
              <a:spcAft>
                <a:spcPts val="0"/>
              </a:spcAft>
              <a:buSzPts val="12700"/>
              <a:buNone/>
              <a:defRPr sz="12700"/>
            </a:lvl5pPr>
            <a:lvl6pPr lvl="5" algn="ctr">
              <a:spcBef>
                <a:spcPts val="0"/>
              </a:spcBef>
              <a:spcAft>
                <a:spcPts val="0"/>
              </a:spcAft>
              <a:buSzPts val="12700"/>
              <a:buNone/>
              <a:defRPr sz="12700"/>
            </a:lvl6pPr>
            <a:lvl7pPr lvl="6" algn="ctr">
              <a:spcBef>
                <a:spcPts val="0"/>
              </a:spcBef>
              <a:spcAft>
                <a:spcPts val="0"/>
              </a:spcAft>
              <a:buSzPts val="12700"/>
              <a:buNone/>
              <a:defRPr sz="12700"/>
            </a:lvl7pPr>
            <a:lvl8pPr lvl="7" algn="ctr">
              <a:spcBef>
                <a:spcPts val="0"/>
              </a:spcBef>
              <a:spcAft>
                <a:spcPts val="0"/>
              </a:spcAft>
              <a:buSzPts val="12700"/>
              <a:buNone/>
              <a:defRPr sz="12700"/>
            </a:lvl8pPr>
            <a:lvl9pPr lvl="8" algn="ctr">
              <a:spcBef>
                <a:spcPts val="0"/>
              </a:spcBef>
              <a:spcAft>
                <a:spcPts val="0"/>
              </a:spcAft>
              <a:buSzPts val="12700"/>
              <a:buNone/>
              <a:defRPr sz="12700"/>
            </a:lvl9pPr>
          </a:lstStyle>
          <a:p>
            <a:endParaRPr/>
          </a:p>
        </p:txBody>
      </p:sp>
      <p:sp>
        <p:nvSpPr>
          <p:cNvPr id="15" name="Google Shape;15;p3"/>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2046" y="1850183"/>
            <a:ext cx="28211700" cy="2381100"/>
          </a:xfrm>
          <a:prstGeom prst="rect">
            <a:avLst/>
          </a:prstGeom>
        </p:spPr>
        <p:txBody>
          <a:bodyPr spcFirstLastPara="1" wrap="square" lIns="321925" tIns="321925" rIns="321925" bIns="321925" anchor="t" anchorCtr="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a:endParaRPr/>
          </a:p>
        </p:txBody>
      </p:sp>
      <p:sp>
        <p:nvSpPr>
          <p:cNvPr id="18" name="Google Shape;18;p4"/>
          <p:cNvSpPr txBox="1">
            <a:spLocks noGrp="1"/>
          </p:cNvSpPr>
          <p:nvPr>
            <p:ph type="body" idx="1"/>
          </p:nvPr>
        </p:nvSpPr>
        <p:spPr>
          <a:xfrm>
            <a:off x="1032046" y="4791392"/>
            <a:ext cx="28211700" cy="14203800"/>
          </a:xfrm>
          <a:prstGeom prst="rect">
            <a:avLst/>
          </a:prstGeom>
        </p:spPr>
        <p:txBody>
          <a:bodyPr spcFirstLastPara="1" wrap="square" lIns="321925" tIns="321925" rIns="321925" bIns="321925" anchor="t" anchorCtr="0">
            <a:normAutofit/>
          </a:bodyPr>
          <a:lstStyle>
            <a:lvl1pPr marL="457200" lvl="0" indent="-628650">
              <a:spcBef>
                <a:spcPts val="0"/>
              </a:spcBef>
              <a:spcAft>
                <a:spcPts val="0"/>
              </a:spcAft>
              <a:buSzPts val="6300"/>
              <a:buChar char="●"/>
              <a:defRPr/>
            </a:lvl1pPr>
            <a:lvl2pPr marL="914400" lvl="1" indent="-539750">
              <a:spcBef>
                <a:spcPts val="0"/>
              </a:spcBef>
              <a:spcAft>
                <a:spcPts val="0"/>
              </a:spcAft>
              <a:buSzPts val="4900"/>
              <a:buChar char="○"/>
              <a:defRPr/>
            </a:lvl2pPr>
            <a:lvl3pPr marL="1371600" lvl="2" indent="-539750">
              <a:spcBef>
                <a:spcPts val="0"/>
              </a:spcBef>
              <a:spcAft>
                <a:spcPts val="0"/>
              </a:spcAft>
              <a:buSzPts val="4900"/>
              <a:buChar char="■"/>
              <a:defRPr/>
            </a:lvl3pPr>
            <a:lvl4pPr marL="1828800" lvl="3" indent="-539750">
              <a:spcBef>
                <a:spcPts val="0"/>
              </a:spcBef>
              <a:spcAft>
                <a:spcPts val="0"/>
              </a:spcAft>
              <a:buSzPts val="4900"/>
              <a:buChar char="●"/>
              <a:defRPr/>
            </a:lvl4pPr>
            <a:lvl5pPr marL="2286000" lvl="4" indent="-539750">
              <a:spcBef>
                <a:spcPts val="0"/>
              </a:spcBef>
              <a:spcAft>
                <a:spcPts val="0"/>
              </a:spcAft>
              <a:buSzPts val="4900"/>
              <a:buChar char="○"/>
              <a:defRPr/>
            </a:lvl5pPr>
            <a:lvl6pPr marL="2743200" lvl="5" indent="-539750">
              <a:spcBef>
                <a:spcPts val="0"/>
              </a:spcBef>
              <a:spcAft>
                <a:spcPts val="0"/>
              </a:spcAft>
              <a:buSzPts val="4900"/>
              <a:buChar char="■"/>
              <a:defRPr/>
            </a:lvl6pPr>
            <a:lvl7pPr marL="3200400" lvl="6" indent="-539750">
              <a:spcBef>
                <a:spcPts val="0"/>
              </a:spcBef>
              <a:spcAft>
                <a:spcPts val="0"/>
              </a:spcAft>
              <a:buSzPts val="4900"/>
              <a:buChar char="●"/>
              <a:defRPr/>
            </a:lvl7pPr>
            <a:lvl8pPr marL="3657600" lvl="7" indent="-539750">
              <a:spcBef>
                <a:spcPts val="0"/>
              </a:spcBef>
              <a:spcAft>
                <a:spcPts val="0"/>
              </a:spcAft>
              <a:buSzPts val="4900"/>
              <a:buChar char="○"/>
              <a:defRPr/>
            </a:lvl8pPr>
            <a:lvl9pPr marL="4114800" lvl="8" indent="-539750">
              <a:spcBef>
                <a:spcPts val="0"/>
              </a:spcBef>
              <a:spcAft>
                <a:spcPts val="0"/>
              </a:spcAft>
              <a:buSzPts val="4900"/>
              <a:buChar char="■"/>
              <a:defRPr/>
            </a:lvl9pPr>
          </a:lstStyle>
          <a:p>
            <a:endParaRPr/>
          </a:p>
        </p:txBody>
      </p:sp>
      <p:sp>
        <p:nvSpPr>
          <p:cNvPr id="19" name="Google Shape;19;p4"/>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2046" y="1850183"/>
            <a:ext cx="28211700" cy="2381100"/>
          </a:xfrm>
          <a:prstGeom prst="rect">
            <a:avLst/>
          </a:prstGeom>
        </p:spPr>
        <p:txBody>
          <a:bodyPr spcFirstLastPara="1" wrap="square" lIns="321925" tIns="321925" rIns="321925" bIns="321925" anchor="t" anchorCtr="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a:endParaRPr/>
          </a:p>
        </p:txBody>
      </p:sp>
      <p:sp>
        <p:nvSpPr>
          <p:cNvPr id="22" name="Google Shape;22;p5"/>
          <p:cNvSpPr txBox="1">
            <a:spLocks noGrp="1"/>
          </p:cNvSpPr>
          <p:nvPr>
            <p:ph type="body" idx="1"/>
          </p:nvPr>
        </p:nvSpPr>
        <p:spPr>
          <a:xfrm>
            <a:off x="1032046" y="4791392"/>
            <a:ext cx="13243500" cy="14203800"/>
          </a:xfrm>
          <a:prstGeom prst="rect">
            <a:avLst/>
          </a:prstGeom>
        </p:spPr>
        <p:txBody>
          <a:bodyPr spcFirstLastPara="1" wrap="square" lIns="321925" tIns="321925" rIns="321925" bIns="321925" anchor="t" anchorCtr="0">
            <a:normAutofit/>
          </a:bodyPr>
          <a:lstStyle>
            <a:lvl1pPr marL="457200" lvl="0" indent="-539750">
              <a:spcBef>
                <a:spcPts val="0"/>
              </a:spcBef>
              <a:spcAft>
                <a:spcPts val="0"/>
              </a:spcAft>
              <a:buSzPts val="4900"/>
              <a:buChar char="●"/>
              <a:defRPr sz="4900"/>
            </a:lvl1pPr>
            <a:lvl2pPr marL="914400" lvl="1" indent="-495300">
              <a:spcBef>
                <a:spcPts val="0"/>
              </a:spcBef>
              <a:spcAft>
                <a:spcPts val="0"/>
              </a:spcAft>
              <a:buSzPts val="4200"/>
              <a:buChar char="○"/>
              <a:defRPr sz="4200"/>
            </a:lvl2pPr>
            <a:lvl3pPr marL="1371600" lvl="2" indent="-495300">
              <a:spcBef>
                <a:spcPts val="0"/>
              </a:spcBef>
              <a:spcAft>
                <a:spcPts val="0"/>
              </a:spcAft>
              <a:buSzPts val="4200"/>
              <a:buChar char="■"/>
              <a:defRPr sz="4200"/>
            </a:lvl3pPr>
            <a:lvl4pPr marL="1828800" lvl="3" indent="-495300">
              <a:spcBef>
                <a:spcPts val="0"/>
              </a:spcBef>
              <a:spcAft>
                <a:spcPts val="0"/>
              </a:spcAft>
              <a:buSzPts val="4200"/>
              <a:buChar char="●"/>
              <a:defRPr sz="4200"/>
            </a:lvl4pPr>
            <a:lvl5pPr marL="2286000" lvl="4" indent="-495300">
              <a:spcBef>
                <a:spcPts val="0"/>
              </a:spcBef>
              <a:spcAft>
                <a:spcPts val="0"/>
              </a:spcAft>
              <a:buSzPts val="4200"/>
              <a:buChar char="○"/>
              <a:defRPr sz="4200"/>
            </a:lvl5pPr>
            <a:lvl6pPr marL="2743200" lvl="5" indent="-495300">
              <a:spcBef>
                <a:spcPts val="0"/>
              </a:spcBef>
              <a:spcAft>
                <a:spcPts val="0"/>
              </a:spcAft>
              <a:buSzPts val="4200"/>
              <a:buChar char="■"/>
              <a:defRPr sz="4200"/>
            </a:lvl6pPr>
            <a:lvl7pPr marL="3200400" lvl="6" indent="-495300">
              <a:spcBef>
                <a:spcPts val="0"/>
              </a:spcBef>
              <a:spcAft>
                <a:spcPts val="0"/>
              </a:spcAft>
              <a:buSzPts val="4200"/>
              <a:buChar char="●"/>
              <a:defRPr sz="4200"/>
            </a:lvl7pPr>
            <a:lvl8pPr marL="3657600" lvl="7" indent="-495300">
              <a:spcBef>
                <a:spcPts val="0"/>
              </a:spcBef>
              <a:spcAft>
                <a:spcPts val="0"/>
              </a:spcAft>
              <a:buSzPts val="4200"/>
              <a:buChar char="○"/>
              <a:defRPr sz="4200"/>
            </a:lvl8pPr>
            <a:lvl9pPr marL="4114800" lvl="8" indent="-495300">
              <a:spcBef>
                <a:spcPts val="0"/>
              </a:spcBef>
              <a:spcAft>
                <a:spcPts val="0"/>
              </a:spcAft>
              <a:buSzPts val="4200"/>
              <a:buChar char="■"/>
              <a:defRPr sz="4200"/>
            </a:lvl9pPr>
          </a:lstStyle>
          <a:p>
            <a:endParaRPr/>
          </a:p>
        </p:txBody>
      </p:sp>
      <p:sp>
        <p:nvSpPr>
          <p:cNvPr id="23" name="Google Shape;23;p5"/>
          <p:cNvSpPr txBox="1">
            <a:spLocks noGrp="1"/>
          </p:cNvSpPr>
          <p:nvPr>
            <p:ph type="body" idx="2"/>
          </p:nvPr>
        </p:nvSpPr>
        <p:spPr>
          <a:xfrm>
            <a:off x="16000191" y="4791392"/>
            <a:ext cx="13243500" cy="14203800"/>
          </a:xfrm>
          <a:prstGeom prst="rect">
            <a:avLst/>
          </a:prstGeom>
        </p:spPr>
        <p:txBody>
          <a:bodyPr spcFirstLastPara="1" wrap="square" lIns="321925" tIns="321925" rIns="321925" bIns="321925" anchor="t" anchorCtr="0">
            <a:normAutofit/>
          </a:bodyPr>
          <a:lstStyle>
            <a:lvl1pPr marL="457200" lvl="0" indent="-539750">
              <a:spcBef>
                <a:spcPts val="0"/>
              </a:spcBef>
              <a:spcAft>
                <a:spcPts val="0"/>
              </a:spcAft>
              <a:buSzPts val="4900"/>
              <a:buChar char="●"/>
              <a:defRPr sz="4900"/>
            </a:lvl1pPr>
            <a:lvl2pPr marL="914400" lvl="1" indent="-495300">
              <a:spcBef>
                <a:spcPts val="0"/>
              </a:spcBef>
              <a:spcAft>
                <a:spcPts val="0"/>
              </a:spcAft>
              <a:buSzPts val="4200"/>
              <a:buChar char="○"/>
              <a:defRPr sz="4200"/>
            </a:lvl2pPr>
            <a:lvl3pPr marL="1371600" lvl="2" indent="-495300">
              <a:spcBef>
                <a:spcPts val="0"/>
              </a:spcBef>
              <a:spcAft>
                <a:spcPts val="0"/>
              </a:spcAft>
              <a:buSzPts val="4200"/>
              <a:buChar char="■"/>
              <a:defRPr sz="4200"/>
            </a:lvl3pPr>
            <a:lvl4pPr marL="1828800" lvl="3" indent="-495300">
              <a:spcBef>
                <a:spcPts val="0"/>
              </a:spcBef>
              <a:spcAft>
                <a:spcPts val="0"/>
              </a:spcAft>
              <a:buSzPts val="4200"/>
              <a:buChar char="●"/>
              <a:defRPr sz="4200"/>
            </a:lvl4pPr>
            <a:lvl5pPr marL="2286000" lvl="4" indent="-495300">
              <a:spcBef>
                <a:spcPts val="0"/>
              </a:spcBef>
              <a:spcAft>
                <a:spcPts val="0"/>
              </a:spcAft>
              <a:buSzPts val="4200"/>
              <a:buChar char="○"/>
              <a:defRPr sz="4200"/>
            </a:lvl5pPr>
            <a:lvl6pPr marL="2743200" lvl="5" indent="-495300">
              <a:spcBef>
                <a:spcPts val="0"/>
              </a:spcBef>
              <a:spcAft>
                <a:spcPts val="0"/>
              </a:spcAft>
              <a:buSzPts val="4200"/>
              <a:buChar char="■"/>
              <a:defRPr sz="4200"/>
            </a:lvl6pPr>
            <a:lvl7pPr marL="3200400" lvl="6" indent="-495300">
              <a:spcBef>
                <a:spcPts val="0"/>
              </a:spcBef>
              <a:spcAft>
                <a:spcPts val="0"/>
              </a:spcAft>
              <a:buSzPts val="4200"/>
              <a:buChar char="●"/>
              <a:defRPr sz="4200"/>
            </a:lvl7pPr>
            <a:lvl8pPr marL="3657600" lvl="7" indent="-495300">
              <a:spcBef>
                <a:spcPts val="0"/>
              </a:spcBef>
              <a:spcAft>
                <a:spcPts val="0"/>
              </a:spcAft>
              <a:buSzPts val="4200"/>
              <a:buChar char="○"/>
              <a:defRPr sz="4200"/>
            </a:lvl8pPr>
            <a:lvl9pPr marL="4114800" lvl="8" indent="-495300">
              <a:spcBef>
                <a:spcPts val="0"/>
              </a:spcBef>
              <a:spcAft>
                <a:spcPts val="0"/>
              </a:spcAft>
              <a:buSzPts val="4200"/>
              <a:buChar char="■"/>
              <a:defRPr sz="4200"/>
            </a:lvl9pPr>
          </a:lstStyle>
          <a:p>
            <a:endParaRPr/>
          </a:p>
        </p:txBody>
      </p:sp>
      <p:sp>
        <p:nvSpPr>
          <p:cNvPr id="24" name="Google Shape;24;p5"/>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2046" y="1850183"/>
            <a:ext cx="28211700" cy="2381100"/>
          </a:xfrm>
          <a:prstGeom prst="rect">
            <a:avLst/>
          </a:prstGeom>
        </p:spPr>
        <p:txBody>
          <a:bodyPr spcFirstLastPara="1" wrap="square" lIns="321925" tIns="321925" rIns="321925" bIns="321925" anchor="t" anchorCtr="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a:endParaRPr/>
          </a:p>
        </p:txBody>
      </p:sp>
      <p:sp>
        <p:nvSpPr>
          <p:cNvPr id="27" name="Google Shape;27;p6"/>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2046" y="2309896"/>
            <a:ext cx="9297300" cy="3141600"/>
          </a:xfrm>
          <a:prstGeom prst="rect">
            <a:avLst/>
          </a:prstGeom>
        </p:spPr>
        <p:txBody>
          <a:bodyPr spcFirstLastPara="1" wrap="square" lIns="321925" tIns="321925" rIns="321925" bIns="321925" anchor="b" anchorCtr="0">
            <a:normAutofit/>
          </a:bodyPr>
          <a:lstStyle>
            <a:lvl1pPr lvl="0">
              <a:spcBef>
                <a:spcPts val="0"/>
              </a:spcBef>
              <a:spcAft>
                <a:spcPts val="0"/>
              </a:spcAft>
              <a:buSzPts val="8500"/>
              <a:buNone/>
              <a:defRPr sz="8500"/>
            </a:lvl1pPr>
            <a:lvl2pPr lvl="1">
              <a:spcBef>
                <a:spcPts val="0"/>
              </a:spcBef>
              <a:spcAft>
                <a:spcPts val="0"/>
              </a:spcAft>
              <a:buSzPts val="8500"/>
              <a:buNone/>
              <a:defRPr sz="8500"/>
            </a:lvl2pPr>
            <a:lvl3pPr lvl="2">
              <a:spcBef>
                <a:spcPts val="0"/>
              </a:spcBef>
              <a:spcAft>
                <a:spcPts val="0"/>
              </a:spcAft>
              <a:buSzPts val="8500"/>
              <a:buNone/>
              <a:defRPr sz="8500"/>
            </a:lvl3pPr>
            <a:lvl4pPr lvl="3">
              <a:spcBef>
                <a:spcPts val="0"/>
              </a:spcBef>
              <a:spcAft>
                <a:spcPts val="0"/>
              </a:spcAft>
              <a:buSzPts val="8500"/>
              <a:buNone/>
              <a:defRPr sz="8500"/>
            </a:lvl4pPr>
            <a:lvl5pPr lvl="4">
              <a:spcBef>
                <a:spcPts val="0"/>
              </a:spcBef>
              <a:spcAft>
                <a:spcPts val="0"/>
              </a:spcAft>
              <a:buSzPts val="8500"/>
              <a:buNone/>
              <a:defRPr sz="8500"/>
            </a:lvl5pPr>
            <a:lvl6pPr lvl="5">
              <a:spcBef>
                <a:spcPts val="0"/>
              </a:spcBef>
              <a:spcAft>
                <a:spcPts val="0"/>
              </a:spcAft>
              <a:buSzPts val="8500"/>
              <a:buNone/>
              <a:defRPr sz="8500"/>
            </a:lvl6pPr>
            <a:lvl7pPr lvl="6">
              <a:spcBef>
                <a:spcPts val="0"/>
              </a:spcBef>
              <a:spcAft>
                <a:spcPts val="0"/>
              </a:spcAft>
              <a:buSzPts val="8500"/>
              <a:buNone/>
              <a:defRPr sz="8500"/>
            </a:lvl7pPr>
            <a:lvl8pPr lvl="7">
              <a:spcBef>
                <a:spcPts val="0"/>
              </a:spcBef>
              <a:spcAft>
                <a:spcPts val="0"/>
              </a:spcAft>
              <a:buSzPts val="8500"/>
              <a:buNone/>
              <a:defRPr sz="8500"/>
            </a:lvl8pPr>
            <a:lvl9pPr lvl="8">
              <a:spcBef>
                <a:spcPts val="0"/>
              </a:spcBef>
              <a:spcAft>
                <a:spcPts val="0"/>
              </a:spcAft>
              <a:buSzPts val="8500"/>
              <a:buNone/>
              <a:defRPr sz="8500"/>
            </a:lvl9pPr>
          </a:lstStyle>
          <a:p>
            <a:endParaRPr/>
          </a:p>
        </p:txBody>
      </p:sp>
      <p:sp>
        <p:nvSpPr>
          <p:cNvPr id="30" name="Google Shape;30;p7"/>
          <p:cNvSpPr txBox="1">
            <a:spLocks noGrp="1"/>
          </p:cNvSpPr>
          <p:nvPr>
            <p:ph type="body" idx="1"/>
          </p:nvPr>
        </p:nvSpPr>
        <p:spPr>
          <a:xfrm>
            <a:off x="1032046" y="5777235"/>
            <a:ext cx="9297300" cy="13218300"/>
          </a:xfrm>
          <a:prstGeom prst="rect">
            <a:avLst/>
          </a:prstGeom>
        </p:spPr>
        <p:txBody>
          <a:bodyPr spcFirstLastPara="1" wrap="square" lIns="321925" tIns="321925" rIns="321925" bIns="321925" anchor="t" anchorCtr="0">
            <a:normAutofit/>
          </a:bodyPr>
          <a:lstStyle>
            <a:lvl1pPr marL="457200" lvl="0" indent="-495300">
              <a:spcBef>
                <a:spcPts val="0"/>
              </a:spcBef>
              <a:spcAft>
                <a:spcPts val="0"/>
              </a:spcAft>
              <a:buSzPts val="4200"/>
              <a:buChar char="●"/>
              <a:defRPr sz="4200"/>
            </a:lvl1pPr>
            <a:lvl2pPr marL="914400" lvl="1" indent="-495300">
              <a:spcBef>
                <a:spcPts val="0"/>
              </a:spcBef>
              <a:spcAft>
                <a:spcPts val="0"/>
              </a:spcAft>
              <a:buSzPts val="4200"/>
              <a:buChar char="○"/>
              <a:defRPr sz="4200"/>
            </a:lvl2pPr>
            <a:lvl3pPr marL="1371600" lvl="2" indent="-495300">
              <a:spcBef>
                <a:spcPts val="0"/>
              </a:spcBef>
              <a:spcAft>
                <a:spcPts val="0"/>
              </a:spcAft>
              <a:buSzPts val="4200"/>
              <a:buChar char="■"/>
              <a:defRPr sz="4200"/>
            </a:lvl3pPr>
            <a:lvl4pPr marL="1828800" lvl="3" indent="-495300">
              <a:spcBef>
                <a:spcPts val="0"/>
              </a:spcBef>
              <a:spcAft>
                <a:spcPts val="0"/>
              </a:spcAft>
              <a:buSzPts val="4200"/>
              <a:buChar char="●"/>
              <a:defRPr sz="4200"/>
            </a:lvl4pPr>
            <a:lvl5pPr marL="2286000" lvl="4" indent="-495300">
              <a:spcBef>
                <a:spcPts val="0"/>
              </a:spcBef>
              <a:spcAft>
                <a:spcPts val="0"/>
              </a:spcAft>
              <a:buSzPts val="4200"/>
              <a:buChar char="○"/>
              <a:defRPr sz="4200"/>
            </a:lvl5pPr>
            <a:lvl6pPr marL="2743200" lvl="5" indent="-495300">
              <a:spcBef>
                <a:spcPts val="0"/>
              </a:spcBef>
              <a:spcAft>
                <a:spcPts val="0"/>
              </a:spcAft>
              <a:buSzPts val="4200"/>
              <a:buChar char="■"/>
              <a:defRPr sz="4200"/>
            </a:lvl6pPr>
            <a:lvl7pPr marL="3200400" lvl="6" indent="-495300">
              <a:spcBef>
                <a:spcPts val="0"/>
              </a:spcBef>
              <a:spcAft>
                <a:spcPts val="0"/>
              </a:spcAft>
              <a:buSzPts val="4200"/>
              <a:buChar char="●"/>
              <a:defRPr sz="4200"/>
            </a:lvl7pPr>
            <a:lvl8pPr marL="3657600" lvl="7" indent="-495300">
              <a:spcBef>
                <a:spcPts val="0"/>
              </a:spcBef>
              <a:spcAft>
                <a:spcPts val="0"/>
              </a:spcAft>
              <a:buSzPts val="4200"/>
              <a:buChar char="○"/>
              <a:defRPr sz="4200"/>
            </a:lvl8pPr>
            <a:lvl9pPr marL="4114800" lvl="8" indent="-495300">
              <a:spcBef>
                <a:spcPts val="0"/>
              </a:spcBef>
              <a:spcAft>
                <a:spcPts val="0"/>
              </a:spcAft>
              <a:buSzPts val="4200"/>
              <a:buChar char="■"/>
              <a:defRPr sz="4200"/>
            </a:lvl9pPr>
          </a:lstStyle>
          <a:p>
            <a:endParaRPr/>
          </a:p>
        </p:txBody>
      </p:sp>
      <p:sp>
        <p:nvSpPr>
          <p:cNvPr id="31" name="Google Shape;31;p7"/>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229" y="1871490"/>
            <a:ext cx="21084000" cy="17007300"/>
          </a:xfrm>
          <a:prstGeom prst="rect">
            <a:avLst/>
          </a:prstGeom>
        </p:spPr>
        <p:txBody>
          <a:bodyPr spcFirstLastPara="1" wrap="square" lIns="321925" tIns="321925" rIns="321925" bIns="321925" anchor="ctr" anchorCtr="0">
            <a:normAutofit/>
          </a:bodyPr>
          <a:lstStyle>
            <a:lvl1pPr lvl="0">
              <a:spcBef>
                <a:spcPts val="0"/>
              </a:spcBef>
              <a:spcAft>
                <a:spcPts val="0"/>
              </a:spcAft>
              <a:buSzPts val="16900"/>
              <a:buNone/>
              <a:defRPr sz="16900"/>
            </a:lvl1pPr>
            <a:lvl2pPr lvl="1">
              <a:spcBef>
                <a:spcPts val="0"/>
              </a:spcBef>
              <a:spcAft>
                <a:spcPts val="0"/>
              </a:spcAft>
              <a:buSzPts val="16900"/>
              <a:buNone/>
              <a:defRPr sz="16900"/>
            </a:lvl2pPr>
            <a:lvl3pPr lvl="2">
              <a:spcBef>
                <a:spcPts val="0"/>
              </a:spcBef>
              <a:spcAft>
                <a:spcPts val="0"/>
              </a:spcAft>
              <a:buSzPts val="16900"/>
              <a:buNone/>
              <a:defRPr sz="16900"/>
            </a:lvl3pPr>
            <a:lvl4pPr lvl="3">
              <a:spcBef>
                <a:spcPts val="0"/>
              </a:spcBef>
              <a:spcAft>
                <a:spcPts val="0"/>
              </a:spcAft>
              <a:buSzPts val="16900"/>
              <a:buNone/>
              <a:defRPr sz="16900"/>
            </a:lvl4pPr>
            <a:lvl5pPr lvl="4">
              <a:spcBef>
                <a:spcPts val="0"/>
              </a:spcBef>
              <a:spcAft>
                <a:spcPts val="0"/>
              </a:spcAft>
              <a:buSzPts val="16900"/>
              <a:buNone/>
              <a:defRPr sz="16900"/>
            </a:lvl5pPr>
            <a:lvl6pPr lvl="5">
              <a:spcBef>
                <a:spcPts val="0"/>
              </a:spcBef>
              <a:spcAft>
                <a:spcPts val="0"/>
              </a:spcAft>
              <a:buSzPts val="16900"/>
              <a:buNone/>
              <a:defRPr sz="16900"/>
            </a:lvl6pPr>
            <a:lvl7pPr lvl="6">
              <a:spcBef>
                <a:spcPts val="0"/>
              </a:spcBef>
              <a:spcAft>
                <a:spcPts val="0"/>
              </a:spcAft>
              <a:buSzPts val="16900"/>
              <a:buNone/>
              <a:defRPr sz="16900"/>
            </a:lvl7pPr>
            <a:lvl8pPr lvl="7">
              <a:spcBef>
                <a:spcPts val="0"/>
              </a:spcBef>
              <a:spcAft>
                <a:spcPts val="0"/>
              </a:spcAft>
              <a:buSzPts val="16900"/>
              <a:buNone/>
              <a:defRPr sz="16900"/>
            </a:lvl8pPr>
            <a:lvl9pPr lvl="8">
              <a:spcBef>
                <a:spcPts val="0"/>
              </a:spcBef>
              <a:spcAft>
                <a:spcPts val="0"/>
              </a:spcAft>
              <a:buSzPts val="16900"/>
              <a:buNone/>
              <a:defRPr sz="16900"/>
            </a:lvl9pPr>
          </a:lstStyle>
          <a:p>
            <a:endParaRPr/>
          </a:p>
        </p:txBody>
      </p:sp>
      <p:sp>
        <p:nvSpPr>
          <p:cNvPr id="34" name="Google Shape;34;p8"/>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8000" y="-520"/>
            <a:ext cx="15138000" cy="21384000"/>
          </a:xfrm>
          <a:prstGeom prst="rect">
            <a:avLst/>
          </a:prstGeom>
          <a:solidFill>
            <a:schemeClr val="lt2"/>
          </a:solidFill>
          <a:ln>
            <a:noFill/>
          </a:ln>
        </p:spPr>
        <p:txBody>
          <a:bodyPr spcFirstLastPara="1" wrap="square" lIns="321925" tIns="321925" rIns="321925" bIns="3219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9077" y="5126901"/>
            <a:ext cx="13393500" cy="6162600"/>
          </a:xfrm>
          <a:prstGeom prst="rect">
            <a:avLst/>
          </a:prstGeom>
        </p:spPr>
        <p:txBody>
          <a:bodyPr spcFirstLastPara="1" wrap="square" lIns="321925" tIns="321925" rIns="321925" bIns="321925" anchor="b" anchorCtr="0">
            <a:norm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endParaRPr/>
          </a:p>
        </p:txBody>
      </p:sp>
      <p:sp>
        <p:nvSpPr>
          <p:cNvPr id="38" name="Google Shape;38;p9"/>
          <p:cNvSpPr txBox="1">
            <a:spLocks noGrp="1"/>
          </p:cNvSpPr>
          <p:nvPr>
            <p:ph type="subTitle" idx="1"/>
          </p:nvPr>
        </p:nvSpPr>
        <p:spPr>
          <a:xfrm>
            <a:off x="879077" y="11653729"/>
            <a:ext cx="13393500" cy="5135100"/>
          </a:xfrm>
          <a:prstGeom prst="rect">
            <a:avLst/>
          </a:prstGeom>
        </p:spPr>
        <p:txBody>
          <a:bodyPr spcFirstLastPara="1" wrap="square" lIns="321925" tIns="321925" rIns="321925" bIns="321925" anchor="t" anchorCtr="0">
            <a:normAutofit/>
          </a:bodyPr>
          <a:lstStyle>
            <a:lvl1pPr lvl="0" algn="ctr">
              <a:lnSpc>
                <a:spcPct val="100000"/>
              </a:lnSpc>
              <a:spcBef>
                <a:spcPts val="0"/>
              </a:spcBef>
              <a:spcAft>
                <a:spcPts val="0"/>
              </a:spcAft>
              <a:buSzPts val="7400"/>
              <a:buNone/>
              <a:defRPr sz="7400"/>
            </a:lvl1pPr>
            <a:lvl2pPr lvl="1" algn="ctr">
              <a:lnSpc>
                <a:spcPct val="100000"/>
              </a:lnSpc>
              <a:spcBef>
                <a:spcPts val="0"/>
              </a:spcBef>
              <a:spcAft>
                <a:spcPts val="0"/>
              </a:spcAft>
              <a:buSzPts val="7400"/>
              <a:buNone/>
              <a:defRPr sz="7400"/>
            </a:lvl2pPr>
            <a:lvl3pPr lvl="2" algn="ctr">
              <a:lnSpc>
                <a:spcPct val="100000"/>
              </a:lnSpc>
              <a:spcBef>
                <a:spcPts val="0"/>
              </a:spcBef>
              <a:spcAft>
                <a:spcPts val="0"/>
              </a:spcAft>
              <a:buSzPts val="7400"/>
              <a:buNone/>
              <a:defRPr sz="7400"/>
            </a:lvl3pPr>
            <a:lvl4pPr lvl="3" algn="ctr">
              <a:lnSpc>
                <a:spcPct val="100000"/>
              </a:lnSpc>
              <a:spcBef>
                <a:spcPts val="0"/>
              </a:spcBef>
              <a:spcAft>
                <a:spcPts val="0"/>
              </a:spcAft>
              <a:buSzPts val="7400"/>
              <a:buNone/>
              <a:defRPr sz="7400"/>
            </a:lvl4pPr>
            <a:lvl5pPr lvl="4" algn="ctr">
              <a:lnSpc>
                <a:spcPct val="100000"/>
              </a:lnSpc>
              <a:spcBef>
                <a:spcPts val="0"/>
              </a:spcBef>
              <a:spcAft>
                <a:spcPts val="0"/>
              </a:spcAft>
              <a:buSzPts val="7400"/>
              <a:buNone/>
              <a:defRPr sz="7400"/>
            </a:lvl5pPr>
            <a:lvl6pPr lvl="5" algn="ctr">
              <a:lnSpc>
                <a:spcPct val="100000"/>
              </a:lnSpc>
              <a:spcBef>
                <a:spcPts val="0"/>
              </a:spcBef>
              <a:spcAft>
                <a:spcPts val="0"/>
              </a:spcAft>
              <a:buSzPts val="7400"/>
              <a:buNone/>
              <a:defRPr sz="7400"/>
            </a:lvl6pPr>
            <a:lvl7pPr lvl="6" algn="ctr">
              <a:lnSpc>
                <a:spcPct val="100000"/>
              </a:lnSpc>
              <a:spcBef>
                <a:spcPts val="0"/>
              </a:spcBef>
              <a:spcAft>
                <a:spcPts val="0"/>
              </a:spcAft>
              <a:buSzPts val="7400"/>
              <a:buNone/>
              <a:defRPr sz="7400"/>
            </a:lvl7pPr>
            <a:lvl8pPr lvl="7" algn="ctr">
              <a:lnSpc>
                <a:spcPct val="100000"/>
              </a:lnSpc>
              <a:spcBef>
                <a:spcPts val="0"/>
              </a:spcBef>
              <a:spcAft>
                <a:spcPts val="0"/>
              </a:spcAft>
              <a:buSzPts val="7400"/>
              <a:buNone/>
              <a:defRPr sz="7400"/>
            </a:lvl8pPr>
            <a:lvl9pPr lvl="8" algn="ctr">
              <a:lnSpc>
                <a:spcPct val="100000"/>
              </a:lnSpc>
              <a:spcBef>
                <a:spcPts val="0"/>
              </a:spcBef>
              <a:spcAft>
                <a:spcPts val="0"/>
              </a:spcAft>
              <a:buSzPts val="7400"/>
              <a:buNone/>
              <a:defRPr sz="7400"/>
            </a:lvl9pPr>
          </a:lstStyle>
          <a:p>
            <a:endParaRPr/>
          </a:p>
        </p:txBody>
      </p:sp>
      <p:sp>
        <p:nvSpPr>
          <p:cNvPr id="39" name="Google Shape;39;p9"/>
          <p:cNvSpPr txBox="1">
            <a:spLocks noGrp="1"/>
          </p:cNvSpPr>
          <p:nvPr>
            <p:ph type="body" idx="2"/>
          </p:nvPr>
        </p:nvSpPr>
        <p:spPr>
          <a:xfrm>
            <a:off x="16354801" y="3010328"/>
            <a:ext cx="12704100" cy="15362400"/>
          </a:xfrm>
          <a:prstGeom prst="rect">
            <a:avLst/>
          </a:prstGeom>
        </p:spPr>
        <p:txBody>
          <a:bodyPr spcFirstLastPara="1" wrap="square" lIns="321925" tIns="321925" rIns="321925" bIns="321925" anchor="ctr" anchorCtr="0">
            <a:normAutofit/>
          </a:bodyPr>
          <a:lstStyle>
            <a:lvl1pPr marL="457200" lvl="0" indent="-628650">
              <a:spcBef>
                <a:spcPts val="0"/>
              </a:spcBef>
              <a:spcAft>
                <a:spcPts val="0"/>
              </a:spcAft>
              <a:buSzPts val="6300"/>
              <a:buChar char="●"/>
              <a:defRPr/>
            </a:lvl1pPr>
            <a:lvl2pPr marL="914400" lvl="1" indent="-539750">
              <a:spcBef>
                <a:spcPts val="0"/>
              </a:spcBef>
              <a:spcAft>
                <a:spcPts val="0"/>
              </a:spcAft>
              <a:buSzPts val="4900"/>
              <a:buChar char="○"/>
              <a:defRPr/>
            </a:lvl2pPr>
            <a:lvl3pPr marL="1371600" lvl="2" indent="-539750">
              <a:spcBef>
                <a:spcPts val="0"/>
              </a:spcBef>
              <a:spcAft>
                <a:spcPts val="0"/>
              </a:spcAft>
              <a:buSzPts val="4900"/>
              <a:buChar char="■"/>
              <a:defRPr/>
            </a:lvl3pPr>
            <a:lvl4pPr marL="1828800" lvl="3" indent="-539750">
              <a:spcBef>
                <a:spcPts val="0"/>
              </a:spcBef>
              <a:spcAft>
                <a:spcPts val="0"/>
              </a:spcAft>
              <a:buSzPts val="4900"/>
              <a:buChar char="●"/>
              <a:defRPr/>
            </a:lvl4pPr>
            <a:lvl5pPr marL="2286000" lvl="4" indent="-539750">
              <a:spcBef>
                <a:spcPts val="0"/>
              </a:spcBef>
              <a:spcAft>
                <a:spcPts val="0"/>
              </a:spcAft>
              <a:buSzPts val="4900"/>
              <a:buChar char="○"/>
              <a:defRPr/>
            </a:lvl5pPr>
            <a:lvl6pPr marL="2743200" lvl="5" indent="-539750">
              <a:spcBef>
                <a:spcPts val="0"/>
              </a:spcBef>
              <a:spcAft>
                <a:spcPts val="0"/>
              </a:spcAft>
              <a:buSzPts val="4900"/>
              <a:buChar char="■"/>
              <a:defRPr/>
            </a:lvl6pPr>
            <a:lvl7pPr marL="3200400" lvl="6" indent="-539750">
              <a:spcBef>
                <a:spcPts val="0"/>
              </a:spcBef>
              <a:spcAft>
                <a:spcPts val="0"/>
              </a:spcAft>
              <a:buSzPts val="4900"/>
              <a:buChar char="●"/>
              <a:defRPr/>
            </a:lvl7pPr>
            <a:lvl8pPr marL="3657600" lvl="7" indent="-539750">
              <a:spcBef>
                <a:spcPts val="0"/>
              </a:spcBef>
              <a:spcAft>
                <a:spcPts val="0"/>
              </a:spcAft>
              <a:buSzPts val="4900"/>
              <a:buChar char="○"/>
              <a:defRPr/>
            </a:lvl8pPr>
            <a:lvl9pPr marL="4114800" lvl="8" indent="-539750">
              <a:spcBef>
                <a:spcPts val="0"/>
              </a:spcBef>
              <a:spcAft>
                <a:spcPts val="0"/>
              </a:spcAft>
              <a:buSzPts val="4900"/>
              <a:buChar char="■"/>
              <a:defRPr/>
            </a:lvl9pPr>
          </a:lstStyle>
          <a:p>
            <a:endParaRPr/>
          </a:p>
        </p:txBody>
      </p:sp>
      <p:sp>
        <p:nvSpPr>
          <p:cNvPr id="40" name="Google Shape;40;p9"/>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2046" y="17588532"/>
            <a:ext cx="19862100" cy="2515800"/>
          </a:xfrm>
          <a:prstGeom prst="rect">
            <a:avLst/>
          </a:prstGeom>
        </p:spPr>
        <p:txBody>
          <a:bodyPr spcFirstLastPara="1" wrap="square" lIns="321925" tIns="321925" rIns="321925" bIns="321925" anchor="ctr" anchorCtr="0">
            <a:normAutofit/>
          </a:bodyPr>
          <a:lstStyle>
            <a:lvl1pPr marL="457200" lvl="0" indent="-228600">
              <a:lnSpc>
                <a:spcPct val="100000"/>
              </a:lnSpc>
              <a:spcBef>
                <a:spcPts val="0"/>
              </a:spcBef>
              <a:spcAft>
                <a:spcPts val="0"/>
              </a:spcAft>
              <a:buSzPts val="6300"/>
              <a:buNone/>
              <a:defRPr/>
            </a:lvl1pPr>
          </a:lstStyle>
          <a:p>
            <a:endParaRPr/>
          </a:p>
        </p:txBody>
      </p:sp>
      <p:sp>
        <p:nvSpPr>
          <p:cNvPr id="43" name="Google Shape;43;p10"/>
          <p:cNvSpPr txBox="1">
            <a:spLocks noGrp="1"/>
          </p:cNvSpPr>
          <p:nvPr>
            <p:ph type="sldNum" idx="12"/>
          </p:nvPr>
        </p:nvSpPr>
        <p:spPr>
          <a:xfrm>
            <a:off x="28052508" y="19387232"/>
            <a:ext cx="1816500" cy="1636500"/>
          </a:xfrm>
          <a:prstGeom prst="rect">
            <a:avLst/>
          </a:prstGeom>
        </p:spPr>
        <p:txBody>
          <a:bodyPr spcFirstLastPara="1" wrap="square" lIns="321925" tIns="321925" rIns="321925" bIns="321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46" y="1850183"/>
            <a:ext cx="28211700" cy="2381100"/>
          </a:xfrm>
          <a:prstGeom prst="rect">
            <a:avLst/>
          </a:prstGeom>
          <a:noFill/>
          <a:ln>
            <a:noFill/>
          </a:ln>
        </p:spPr>
        <p:txBody>
          <a:bodyPr spcFirstLastPara="1" wrap="square" lIns="321925" tIns="321925" rIns="321925" bIns="321925" anchor="t" anchorCtr="0">
            <a:normAutofit/>
          </a:bodyPr>
          <a:lstStyle>
            <a:lvl1pPr lvl="0">
              <a:spcBef>
                <a:spcPts val="0"/>
              </a:spcBef>
              <a:spcAft>
                <a:spcPts val="0"/>
              </a:spcAft>
              <a:buClr>
                <a:schemeClr val="dk1"/>
              </a:buClr>
              <a:buSzPts val="9900"/>
              <a:buNone/>
              <a:defRPr sz="9900">
                <a:solidFill>
                  <a:schemeClr val="dk1"/>
                </a:solidFill>
              </a:defRPr>
            </a:lvl1pPr>
            <a:lvl2pPr lvl="1">
              <a:spcBef>
                <a:spcPts val="0"/>
              </a:spcBef>
              <a:spcAft>
                <a:spcPts val="0"/>
              </a:spcAft>
              <a:buClr>
                <a:schemeClr val="dk1"/>
              </a:buClr>
              <a:buSzPts val="9900"/>
              <a:buNone/>
              <a:defRPr sz="9900">
                <a:solidFill>
                  <a:schemeClr val="dk1"/>
                </a:solidFill>
              </a:defRPr>
            </a:lvl2pPr>
            <a:lvl3pPr lvl="2">
              <a:spcBef>
                <a:spcPts val="0"/>
              </a:spcBef>
              <a:spcAft>
                <a:spcPts val="0"/>
              </a:spcAft>
              <a:buClr>
                <a:schemeClr val="dk1"/>
              </a:buClr>
              <a:buSzPts val="9900"/>
              <a:buNone/>
              <a:defRPr sz="9900">
                <a:solidFill>
                  <a:schemeClr val="dk1"/>
                </a:solidFill>
              </a:defRPr>
            </a:lvl3pPr>
            <a:lvl4pPr lvl="3">
              <a:spcBef>
                <a:spcPts val="0"/>
              </a:spcBef>
              <a:spcAft>
                <a:spcPts val="0"/>
              </a:spcAft>
              <a:buClr>
                <a:schemeClr val="dk1"/>
              </a:buClr>
              <a:buSzPts val="9900"/>
              <a:buNone/>
              <a:defRPr sz="9900">
                <a:solidFill>
                  <a:schemeClr val="dk1"/>
                </a:solidFill>
              </a:defRPr>
            </a:lvl4pPr>
            <a:lvl5pPr lvl="4">
              <a:spcBef>
                <a:spcPts val="0"/>
              </a:spcBef>
              <a:spcAft>
                <a:spcPts val="0"/>
              </a:spcAft>
              <a:buClr>
                <a:schemeClr val="dk1"/>
              </a:buClr>
              <a:buSzPts val="9900"/>
              <a:buNone/>
              <a:defRPr sz="9900">
                <a:solidFill>
                  <a:schemeClr val="dk1"/>
                </a:solidFill>
              </a:defRPr>
            </a:lvl5pPr>
            <a:lvl6pPr lvl="5">
              <a:spcBef>
                <a:spcPts val="0"/>
              </a:spcBef>
              <a:spcAft>
                <a:spcPts val="0"/>
              </a:spcAft>
              <a:buClr>
                <a:schemeClr val="dk1"/>
              </a:buClr>
              <a:buSzPts val="9900"/>
              <a:buNone/>
              <a:defRPr sz="9900">
                <a:solidFill>
                  <a:schemeClr val="dk1"/>
                </a:solidFill>
              </a:defRPr>
            </a:lvl6pPr>
            <a:lvl7pPr lvl="6">
              <a:spcBef>
                <a:spcPts val="0"/>
              </a:spcBef>
              <a:spcAft>
                <a:spcPts val="0"/>
              </a:spcAft>
              <a:buClr>
                <a:schemeClr val="dk1"/>
              </a:buClr>
              <a:buSzPts val="9900"/>
              <a:buNone/>
              <a:defRPr sz="9900">
                <a:solidFill>
                  <a:schemeClr val="dk1"/>
                </a:solidFill>
              </a:defRPr>
            </a:lvl7pPr>
            <a:lvl8pPr lvl="7">
              <a:spcBef>
                <a:spcPts val="0"/>
              </a:spcBef>
              <a:spcAft>
                <a:spcPts val="0"/>
              </a:spcAft>
              <a:buClr>
                <a:schemeClr val="dk1"/>
              </a:buClr>
              <a:buSzPts val="9900"/>
              <a:buNone/>
              <a:defRPr sz="9900">
                <a:solidFill>
                  <a:schemeClr val="dk1"/>
                </a:solidFill>
              </a:defRPr>
            </a:lvl8pPr>
            <a:lvl9pPr lvl="8">
              <a:spcBef>
                <a:spcPts val="0"/>
              </a:spcBef>
              <a:spcAft>
                <a:spcPts val="0"/>
              </a:spcAft>
              <a:buClr>
                <a:schemeClr val="dk1"/>
              </a:buClr>
              <a:buSzPts val="9900"/>
              <a:buNone/>
              <a:defRPr sz="9900">
                <a:solidFill>
                  <a:schemeClr val="dk1"/>
                </a:solidFill>
              </a:defRPr>
            </a:lvl9pPr>
          </a:lstStyle>
          <a:p>
            <a:endParaRPr/>
          </a:p>
        </p:txBody>
      </p:sp>
      <p:sp>
        <p:nvSpPr>
          <p:cNvPr id="7" name="Google Shape;7;p1"/>
          <p:cNvSpPr txBox="1">
            <a:spLocks noGrp="1"/>
          </p:cNvSpPr>
          <p:nvPr>
            <p:ph type="body" idx="1"/>
          </p:nvPr>
        </p:nvSpPr>
        <p:spPr>
          <a:xfrm>
            <a:off x="1032046" y="4791392"/>
            <a:ext cx="28211700" cy="14203800"/>
          </a:xfrm>
          <a:prstGeom prst="rect">
            <a:avLst/>
          </a:prstGeom>
          <a:noFill/>
          <a:ln>
            <a:noFill/>
          </a:ln>
        </p:spPr>
        <p:txBody>
          <a:bodyPr spcFirstLastPara="1" wrap="square" lIns="321925" tIns="321925" rIns="321925" bIns="321925" anchor="t" anchorCtr="0">
            <a:normAutofit/>
          </a:bodyPr>
          <a:lstStyle>
            <a:lvl1pPr marL="457200" lvl="0" indent="-628650">
              <a:lnSpc>
                <a:spcPct val="115000"/>
              </a:lnSpc>
              <a:spcBef>
                <a:spcPts val="0"/>
              </a:spcBef>
              <a:spcAft>
                <a:spcPts val="0"/>
              </a:spcAft>
              <a:buClr>
                <a:schemeClr val="dk2"/>
              </a:buClr>
              <a:buSzPts val="6300"/>
              <a:buChar char="●"/>
              <a:defRPr sz="6300">
                <a:solidFill>
                  <a:schemeClr val="dk2"/>
                </a:solidFill>
              </a:defRPr>
            </a:lvl1pPr>
            <a:lvl2pPr marL="914400" lvl="1" indent="-539750">
              <a:lnSpc>
                <a:spcPct val="115000"/>
              </a:lnSpc>
              <a:spcBef>
                <a:spcPts val="0"/>
              </a:spcBef>
              <a:spcAft>
                <a:spcPts val="0"/>
              </a:spcAft>
              <a:buClr>
                <a:schemeClr val="dk2"/>
              </a:buClr>
              <a:buSzPts val="4900"/>
              <a:buChar char="○"/>
              <a:defRPr sz="4900">
                <a:solidFill>
                  <a:schemeClr val="dk2"/>
                </a:solidFill>
              </a:defRPr>
            </a:lvl2pPr>
            <a:lvl3pPr marL="1371600" lvl="2" indent="-539750">
              <a:lnSpc>
                <a:spcPct val="115000"/>
              </a:lnSpc>
              <a:spcBef>
                <a:spcPts val="0"/>
              </a:spcBef>
              <a:spcAft>
                <a:spcPts val="0"/>
              </a:spcAft>
              <a:buClr>
                <a:schemeClr val="dk2"/>
              </a:buClr>
              <a:buSzPts val="4900"/>
              <a:buChar char="■"/>
              <a:defRPr sz="4900">
                <a:solidFill>
                  <a:schemeClr val="dk2"/>
                </a:solidFill>
              </a:defRPr>
            </a:lvl3pPr>
            <a:lvl4pPr marL="1828800" lvl="3" indent="-539750">
              <a:lnSpc>
                <a:spcPct val="115000"/>
              </a:lnSpc>
              <a:spcBef>
                <a:spcPts val="0"/>
              </a:spcBef>
              <a:spcAft>
                <a:spcPts val="0"/>
              </a:spcAft>
              <a:buClr>
                <a:schemeClr val="dk2"/>
              </a:buClr>
              <a:buSzPts val="4900"/>
              <a:buChar char="●"/>
              <a:defRPr sz="4900">
                <a:solidFill>
                  <a:schemeClr val="dk2"/>
                </a:solidFill>
              </a:defRPr>
            </a:lvl4pPr>
            <a:lvl5pPr marL="2286000" lvl="4" indent="-539750">
              <a:lnSpc>
                <a:spcPct val="115000"/>
              </a:lnSpc>
              <a:spcBef>
                <a:spcPts val="0"/>
              </a:spcBef>
              <a:spcAft>
                <a:spcPts val="0"/>
              </a:spcAft>
              <a:buClr>
                <a:schemeClr val="dk2"/>
              </a:buClr>
              <a:buSzPts val="4900"/>
              <a:buChar char="○"/>
              <a:defRPr sz="4900">
                <a:solidFill>
                  <a:schemeClr val="dk2"/>
                </a:solidFill>
              </a:defRPr>
            </a:lvl5pPr>
            <a:lvl6pPr marL="2743200" lvl="5" indent="-539750">
              <a:lnSpc>
                <a:spcPct val="115000"/>
              </a:lnSpc>
              <a:spcBef>
                <a:spcPts val="0"/>
              </a:spcBef>
              <a:spcAft>
                <a:spcPts val="0"/>
              </a:spcAft>
              <a:buClr>
                <a:schemeClr val="dk2"/>
              </a:buClr>
              <a:buSzPts val="4900"/>
              <a:buChar char="■"/>
              <a:defRPr sz="4900">
                <a:solidFill>
                  <a:schemeClr val="dk2"/>
                </a:solidFill>
              </a:defRPr>
            </a:lvl6pPr>
            <a:lvl7pPr marL="3200400" lvl="6" indent="-539750">
              <a:lnSpc>
                <a:spcPct val="115000"/>
              </a:lnSpc>
              <a:spcBef>
                <a:spcPts val="0"/>
              </a:spcBef>
              <a:spcAft>
                <a:spcPts val="0"/>
              </a:spcAft>
              <a:buClr>
                <a:schemeClr val="dk2"/>
              </a:buClr>
              <a:buSzPts val="4900"/>
              <a:buChar char="●"/>
              <a:defRPr sz="4900">
                <a:solidFill>
                  <a:schemeClr val="dk2"/>
                </a:solidFill>
              </a:defRPr>
            </a:lvl7pPr>
            <a:lvl8pPr marL="3657600" lvl="7" indent="-539750">
              <a:lnSpc>
                <a:spcPct val="115000"/>
              </a:lnSpc>
              <a:spcBef>
                <a:spcPts val="0"/>
              </a:spcBef>
              <a:spcAft>
                <a:spcPts val="0"/>
              </a:spcAft>
              <a:buClr>
                <a:schemeClr val="dk2"/>
              </a:buClr>
              <a:buSzPts val="4900"/>
              <a:buChar char="○"/>
              <a:defRPr sz="4900">
                <a:solidFill>
                  <a:schemeClr val="dk2"/>
                </a:solidFill>
              </a:defRPr>
            </a:lvl8pPr>
            <a:lvl9pPr marL="4114800" lvl="8" indent="-539750">
              <a:lnSpc>
                <a:spcPct val="115000"/>
              </a:lnSpc>
              <a:spcBef>
                <a:spcPts val="0"/>
              </a:spcBef>
              <a:spcAft>
                <a:spcPts val="0"/>
              </a:spcAft>
              <a:buClr>
                <a:schemeClr val="dk2"/>
              </a:buClr>
              <a:buSzPts val="4900"/>
              <a:buChar char="■"/>
              <a:defRPr sz="4900">
                <a:solidFill>
                  <a:schemeClr val="dk2"/>
                </a:solidFill>
              </a:defRPr>
            </a:lvl9pPr>
          </a:lstStyle>
          <a:p>
            <a:endParaRPr/>
          </a:p>
        </p:txBody>
      </p:sp>
      <p:sp>
        <p:nvSpPr>
          <p:cNvPr id="8" name="Google Shape;8;p1"/>
          <p:cNvSpPr txBox="1">
            <a:spLocks noGrp="1"/>
          </p:cNvSpPr>
          <p:nvPr>
            <p:ph type="sldNum" idx="12"/>
          </p:nvPr>
        </p:nvSpPr>
        <p:spPr>
          <a:xfrm>
            <a:off x="28052508" y="19387232"/>
            <a:ext cx="1816500" cy="1636500"/>
          </a:xfrm>
          <a:prstGeom prst="rect">
            <a:avLst/>
          </a:prstGeom>
          <a:noFill/>
          <a:ln>
            <a:noFill/>
          </a:ln>
        </p:spPr>
        <p:txBody>
          <a:bodyPr spcFirstLastPara="1" wrap="square" lIns="321925" tIns="321925" rIns="321925" bIns="321925" anchor="ctr" anchorCtr="0">
            <a:norm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hyperlink" Target="https://easychair.org/publications/paper/7qlb" TargetMode="Externa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doi.org/10.1145/3290327"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24050" y="582450"/>
            <a:ext cx="29018100" cy="3099300"/>
          </a:xfrm>
          <a:prstGeom prst="rect">
            <a:avLst/>
          </a:prstGeom>
          <a:solidFill>
            <a:srgbClr val="00274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100">
              <a:solidFill>
                <a:schemeClr val="lt1"/>
              </a:solidFill>
              <a:latin typeface="Times New Roman"/>
              <a:ea typeface="Times New Roman"/>
              <a:cs typeface="Times New Roman"/>
              <a:sym typeface="Times New Roman"/>
            </a:endParaRPr>
          </a:p>
        </p:txBody>
      </p:sp>
      <p:sp>
        <p:nvSpPr>
          <p:cNvPr id="55" name="Google Shape;55;p13"/>
          <p:cNvSpPr txBox="1"/>
          <p:nvPr/>
        </p:nvSpPr>
        <p:spPr>
          <a:xfrm>
            <a:off x="3788874" y="836379"/>
            <a:ext cx="210720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8100" dirty="0">
                <a:solidFill>
                  <a:schemeClr val="lt1"/>
                </a:solidFill>
                <a:latin typeface="Times New Roman"/>
                <a:ea typeface="Times New Roman"/>
                <a:cs typeface="Times New Roman"/>
                <a:sym typeface="Times New Roman"/>
              </a:rPr>
              <a:t>An Interactive Stepper for Expression with Holes</a:t>
            </a:r>
            <a:endParaRPr sz="81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61" name="Google Shape;61;p13"/>
          <p:cNvSpPr txBox="1"/>
          <p:nvPr/>
        </p:nvSpPr>
        <p:spPr>
          <a:xfrm>
            <a:off x="10513852" y="10151333"/>
            <a:ext cx="93192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Figure 3 is an example of an expression with </a:t>
            </a:r>
            <a:r>
              <a:rPr lang="en-US" altLang="zh-CN" sz="2400" dirty="0"/>
              <a:t>many</a:t>
            </a:r>
            <a:r>
              <a:rPr lang="en" sz="2400" dirty="0"/>
              <a:t> parts. If user wants to debug the right part, user has to click many times to reduce the left one first since there exists only one way to step for any non-final programs according to the regular evaluation order for Hazel. Our stepper can provide options for user to choose where to step as shown in Figure 3.</a:t>
            </a:r>
            <a:endParaRPr sz="2400" dirty="0"/>
          </a:p>
        </p:txBody>
      </p:sp>
      <p:sp>
        <p:nvSpPr>
          <p:cNvPr id="63" name="Google Shape;63;p13"/>
          <p:cNvSpPr txBox="1"/>
          <p:nvPr/>
        </p:nvSpPr>
        <p:spPr>
          <a:xfrm>
            <a:off x="10513852" y="4053146"/>
            <a:ext cx="93192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We implement the feature by introducing paused judgement, denoted as e paused. This paused judgement is designed to simplify the output of the program. Therefore, the paused expression is steppable but this needs user’s confirmation. The judgement is shown in Figure 2.</a:t>
            </a:r>
            <a:endParaRPr sz="2400" dirty="0"/>
          </a:p>
        </p:txBody>
      </p:sp>
      <p:sp>
        <p:nvSpPr>
          <p:cNvPr id="65" name="Google Shape;65;p13"/>
          <p:cNvSpPr/>
          <p:nvPr/>
        </p:nvSpPr>
        <p:spPr>
          <a:xfrm>
            <a:off x="10513852" y="9153977"/>
            <a:ext cx="9319200" cy="846000"/>
          </a:xfrm>
          <a:prstGeom prst="rect">
            <a:avLst/>
          </a:prstGeom>
          <a:solidFill>
            <a:srgbClr val="002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FFC700"/>
                </a:solidFill>
              </a:rPr>
              <a:t>Stepping with Multiple Choices</a:t>
            </a:r>
            <a:endParaRPr sz="4800" dirty="0">
              <a:solidFill>
                <a:srgbClr val="FFC700"/>
              </a:solidFill>
            </a:endParaRPr>
          </a:p>
        </p:txBody>
      </p:sp>
      <p:sp>
        <p:nvSpPr>
          <p:cNvPr id="27" name="Google Shape;67;p13">
            <a:extLst>
              <a:ext uri="{FF2B5EF4-FFF2-40B4-BE49-F238E27FC236}">
                <a16:creationId xmlns:a16="http://schemas.microsoft.com/office/drawing/2014/main" id="{04E8884A-962C-42C3-8C7B-2391F30B2D0E}"/>
              </a:ext>
            </a:extLst>
          </p:cNvPr>
          <p:cNvSpPr txBox="1"/>
          <p:nvPr/>
        </p:nvSpPr>
        <p:spPr>
          <a:xfrm>
            <a:off x="10513852" y="8265727"/>
            <a:ext cx="9319200" cy="736894"/>
          </a:xfrm>
          <a:prstGeom prst="rect">
            <a:avLst/>
          </a:prstGeom>
          <a:noFill/>
          <a:ln>
            <a:noFill/>
          </a:ln>
        </p:spPr>
        <p:txBody>
          <a:bodyPr spcFirstLastPara="1" wrap="square" lIns="66813" tIns="33397" rIns="66813" bIns="33397" anchor="t" anchorCtr="0">
            <a:noAutofit/>
          </a:bodyPr>
          <a:lstStyle/>
          <a:p>
            <a:pPr algn="ctr"/>
            <a:r>
              <a:rPr lang="en" sz="2000" b="1" dirty="0"/>
              <a:t>Figure 2</a:t>
            </a:r>
            <a:r>
              <a:rPr lang="en" sz="2000" dirty="0"/>
              <a:t>: </a:t>
            </a:r>
            <a:r>
              <a:rPr lang="en-US" sz="2000" dirty="0"/>
              <a:t>Paused forms</a:t>
            </a:r>
            <a:r>
              <a:rPr lang="en" sz="2000" dirty="0"/>
              <a:t>. </a:t>
            </a:r>
            <a:r>
              <a:rPr lang="en-US" sz="2000" dirty="0" err="1"/>
              <a:t>PCase</a:t>
            </a:r>
            <a:r>
              <a:rPr lang="en-US" sz="2000" dirty="0"/>
              <a:t> is the case that function application with an indeterminate argument. Other rules make paused judgement propagate up.</a:t>
            </a:r>
            <a:endParaRPr sz="2704" dirty="0"/>
          </a:p>
        </p:txBody>
      </p:sp>
      <p:grpSp>
        <p:nvGrpSpPr>
          <p:cNvPr id="14" name="组合 13">
            <a:extLst>
              <a:ext uri="{FF2B5EF4-FFF2-40B4-BE49-F238E27FC236}">
                <a16:creationId xmlns:a16="http://schemas.microsoft.com/office/drawing/2014/main" id="{106BBCFA-1B9C-4C16-9C32-9E76A8CCAC33}"/>
              </a:ext>
            </a:extLst>
          </p:cNvPr>
          <p:cNvGrpSpPr/>
          <p:nvPr/>
        </p:nvGrpSpPr>
        <p:grpSpPr>
          <a:xfrm>
            <a:off x="10857503" y="6235797"/>
            <a:ext cx="8631899" cy="1878574"/>
            <a:chOff x="10761001" y="6705400"/>
            <a:chExt cx="8631899" cy="1878574"/>
          </a:xfrm>
        </p:grpSpPr>
        <p:pic>
          <p:nvPicPr>
            <p:cNvPr id="11" name="图片 10">
              <a:extLst>
                <a:ext uri="{FF2B5EF4-FFF2-40B4-BE49-F238E27FC236}">
                  <a16:creationId xmlns:a16="http://schemas.microsoft.com/office/drawing/2014/main" id="{835ADDF3-1979-4A59-A869-69B410FFC143}"/>
                </a:ext>
              </a:extLst>
            </p:cNvPr>
            <p:cNvPicPr>
              <a:picLocks noChangeAspect="1"/>
            </p:cNvPicPr>
            <p:nvPr/>
          </p:nvPicPr>
          <p:blipFill>
            <a:blip r:embed="rId3"/>
            <a:stretch>
              <a:fillRect/>
            </a:stretch>
          </p:blipFill>
          <p:spPr>
            <a:xfrm>
              <a:off x="10761001" y="6705400"/>
              <a:ext cx="7514299" cy="1878574"/>
            </a:xfrm>
            <a:prstGeom prst="rect">
              <a:avLst/>
            </a:prstGeom>
          </p:spPr>
        </p:pic>
        <p:pic>
          <p:nvPicPr>
            <p:cNvPr id="13" name="图片 12">
              <a:extLst>
                <a:ext uri="{FF2B5EF4-FFF2-40B4-BE49-F238E27FC236}">
                  <a16:creationId xmlns:a16="http://schemas.microsoft.com/office/drawing/2014/main" id="{C41EB176-1101-42CA-8CC3-29B5D14D950E}"/>
                </a:ext>
              </a:extLst>
            </p:cNvPr>
            <p:cNvPicPr>
              <a:picLocks noChangeAspect="1"/>
            </p:cNvPicPr>
            <p:nvPr/>
          </p:nvPicPr>
          <p:blipFill rotWithShape="1">
            <a:blip r:embed="rId4"/>
            <a:srcRect t="5461" b="10198"/>
            <a:stretch/>
          </p:blipFill>
          <p:spPr>
            <a:xfrm>
              <a:off x="18426201" y="6705400"/>
              <a:ext cx="966699" cy="1878574"/>
            </a:xfrm>
            <a:prstGeom prst="rect">
              <a:avLst/>
            </a:prstGeom>
          </p:spPr>
        </p:pic>
      </p:grpSp>
      <p:grpSp>
        <p:nvGrpSpPr>
          <p:cNvPr id="28" name="组合 27">
            <a:extLst>
              <a:ext uri="{FF2B5EF4-FFF2-40B4-BE49-F238E27FC236}">
                <a16:creationId xmlns:a16="http://schemas.microsoft.com/office/drawing/2014/main" id="{8673CC67-06AC-488F-84A0-28B991882443}"/>
              </a:ext>
            </a:extLst>
          </p:cNvPr>
          <p:cNvGrpSpPr/>
          <p:nvPr/>
        </p:nvGrpSpPr>
        <p:grpSpPr>
          <a:xfrm>
            <a:off x="11973116" y="12703316"/>
            <a:ext cx="6400673" cy="4237708"/>
            <a:chOff x="11793208" y="13497049"/>
            <a:chExt cx="6400673" cy="4237708"/>
          </a:xfrm>
        </p:grpSpPr>
        <p:pic>
          <p:nvPicPr>
            <p:cNvPr id="18" name="图片 17">
              <a:extLst>
                <a:ext uri="{FF2B5EF4-FFF2-40B4-BE49-F238E27FC236}">
                  <a16:creationId xmlns:a16="http://schemas.microsoft.com/office/drawing/2014/main" id="{D965E5B7-9034-484F-B80E-775CD48EA711}"/>
                </a:ext>
              </a:extLst>
            </p:cNvPr>
            <p:cNvPicPr>
              <a:picLocks noChangeAspect="1"/>
            </p:cNvPicPr>
            <p:nvPr/>
          </p:nvPicPr>
          <p:blipFill>
            <a:blip r:embed="rId5"/>
            <a:stretch>
              <a:fillRect/>
            </a:stretch>
          </p:blipFill>
          <p:spPr>
            <a:xfrm>
              <a:off x="11793209" y="13497049"/>
              <a:ext cx="6393525" cy="2106730"/>
            </a:xfrm>
            <a:prstGeom prst="rect">
              <a:avLst/>
            </a:prstGeom>
          </p:spPr>
        </p:pic>
        <p:pic>
          <p:nvPicPr>
            <p:cNvPr id="22" name="图片 21">
              <a:extLst>
                <a:ext uri="{FF2B5EF4-FFF2-40B4-BE49-F238E27FC236}">
                  <a16:creationId xmlns:a16="http://schemas.microsoft.com/office/drawing/2014/main" id="{80BCCC78-4748-4074-A47A-FDF53E39F5CB}"/>
                </a:ext>
              </a:extLst>
            </p:cNvPr>
            <p:cNvPicPr>
              <a:picLocks noChangeAspect="1"/>
            </p:cNvPicPr>
            <p:nvPr/>
          </p:nvPicPr>
          <p:blipFill rotWithShape="1">
            <a:blip r:embed="rId6"/>
            <a:srcRect t="32868"/>
            <a:stretch/>
          </p:blipFill>
          <p:spPr>
            <a:xfrm>
              <a:off x="11800356" y="15709248"/>
              <a:ext cx="6386378" cy="533689"/>
            </a:xfrm>
            <a:prstGeom prst="rect">
              <a:avLst/>
            </a:prstGeom>
          </p:spPr>
        </p:pic>
        <p:pic>
          <p:nvPicPr>
            <p:cNvPr id="24" name="图片 23">
              <a:extLst>
                <a:ext uri="{FF2B5EF4-FFF2-40B4-BE49-F238E27FC236}">
                  <a16:creationId xmlns:a16="http://schemas.microsoft.com/office/drawing/2014/main" id="{BD4CD775-6EE2-4087-BE42-D68A46C878B1}"/>
                </a:ext>
              </a:extLst>
            </p:cNvPr>
            <p:cNvPicPr>
              <a:picLocks noChangeAspect="1"/>
            </p:cNvPicPr>
            <p:nvPr/>
          </p:nvPicPr>
          <p:blipFill rotWithShape="1">
            <a:blip r:embed="rId7"/>
            <a:srcRect l="941" t="34654" r="7075" b="5185"/>
            <a:stretch/>
          </p:blipFill>
          <p:spPr>
            <a:xfrm>
              <a:off x="11793208" y="16348406"/>
              <a:ext cx="6393525" cy="641724"/>
            </a:xfrm>
            <a:prstGeom prst="rect">
              <a:avLst/>
            </a:prstGeom>
          </p:spPr>
        </p:pic>
        <p:pic>
          <p:nvPicPr>
            <p:cNvPr id="26" name="图片 25">
              <a:extLst>
                <a:ext uri="{FF2B5EF4-FFF2-40B4-BE49-F238E27FC236}">
                  <a16:creationId xmlns:a16="http://schemas.microsoft.com/office/drawing/2014/main" id="{1C679CAE-87F5-4FEA-934E-7DDD4505270F}"/>
                </a:ext>
              </a:extLst>
            </p:cNvPr>
            <p:cNvPicPr>
              <a:picLocks noChangeAspect="1"/>
            </p:cNvPicPr>
            <p:nvPr/>
          </p:nvPicPr>
          <p:blipFill rotWithShape="1">
            <a:blip r:embed="rId8"/>
            <a:srcRect l="2137" t="35830" r="7895" b="11641"/>
            <a:stretch/>
          </p:blipFill>
          <p:spPr>
            <a:xfrm>
              <a:off x="11800356" y="17093034"/>
              <a:ext cx="6393525" cy="641723"/>
            </a:xfrm>
            <a:prstGeom prst="rect">
              <a:avLst/>
            </a:prstGeom>
          </p:spPr>
        </p:pic>
      </p:grpSp>
      <p:sp>
        <p:nvSpPr>
          <p:cNvPr id="42" name="Google Shape;67;p13">
            <a:extLst>
              <a:ext uri="{FF2B5EF4-FFF2-40B4-BE49-F238E27FC236}">
                <a16:creationId xmlns:a16="http://schemas.microsoft.com/office/drawing/2014/main" id="{A866E800-F9F7-483A-8825-6EB00005FDB4}"/>
              </a:ext>
            </a:extLst>
          </p:cNvPr>
          <p:cNvSpPr txBox="1"/>
          <p:nvPr/>
        </p:nvSpPr>
        <p:spPr>
          <a:xfrm>
            <a:off x="10513852" y="17092380"/>
            <a:ext cx="9319200" cy="952877"/>
          </a:xfrm>
          <a:prstGeom prst="rect">
            <a:avLst/>
          </a:prstGeom>
          <a:noFill/>
          <a:ln>
            <a:noFill/>
          </a:ln>
        </p:spPr>
        <p:txBody>
          <a:bodyPr spcFirstLastPara="1" wrap="square" lIns="66813" tIns="33397" rIns="66813" bIns="33397" anchor="t" anchorCtr="0">
            <a:noAutofit/>
          </a:bodyPr>
          <a:lstStyle/>
          <a:p>
            <a:pPr algn="ctr"/>
            <a:r>
              <a:rPr lang="en" sz="2000" b="1" dirty="0"/>
              <a:t>Figure 3</a:t>
            </a:r>
            <a:r>
              <a:rPr lang="en" sz="2000" dirty="0"/>
              <a:t>: </a:t>
            </a:r>
            <a:r>
              <a:rPr lang="en-US" sz="2000" dirty="0"/>
              <a:t>Example of choosing which active expression to evaluate. Evaluation contexts highlighted as green boxes. User can click the green boxes to perform the reduction.</a:t>
            </a:r>
            <a:endParaRPr sz="2704" dirty="0"/>
          </a:p>
        </p:txBody>
      </p:sp>
      <p:sp>
        <p:nvSpPr>
          <p:cNvPr id="44" name="文本框 43">
            <a:extLst>
              <a:ext uri="{FF2B5EF4-FFF2-40B4-BE49-F238E27FC236}">
                <a16:creationId xmlns:a16="http://schemas.microsoft.com/office/drawing/2014/main" id="{FBC9C49D-A2C8-446F-B8C1-3E46EFD45C52}"/>
              </a:ext>
            </a:extLst>
          </p:cNvPr>
          <p:cNvSpPr txBox="1"/>
          <p:nvPr/>
        </p:nvSpPr>
        <p:spPr>
          <a:xfrm>
            <a:off x="10513853" y="18196616"/>
            <a:ext cx="9319199" cy="2677656"/>
          </a:xfrm>
          <a:prstGeom prst="rect">
            <a:avLst/>
          </a:prstGeom>
          <a:noFill/>
        </p:spPr>
        <p:txBody>
          <a:bodyPr wrap="square">
            <a:spAutoFit/>
          </a:bodyPr>
          <a:lstStyle/>
          <a:p>
            <a:r>
              <a:rPr lang="zh-CN" altLang="en-US" sz="2400" dirty="0"/>
              <a:t>The structure of our stepper is shown in Figure 4. The expression is first decomposed into many independent evaluation contexts. Then, user may choose one of them to step. And the stepper will compose them into final result. </a:t>
            </a:r>
            <a:r>
              <a:rPr lang="en-US" altLang="zh-CN" sz="2400" dirty="0"/>
              <a:t>This structure is similar with the stepper developed by Cong and </a:t>
            </a:r>
            <a:r>
              <a:rPr lang="en-US" altLang="zh-CN" sz="2400" dirty="0" err="1"/>
              <a:t>Asai</a:t>
            </a:r>
            <a:r>
              <a:rPr lang="en-US" altLang="zh-CN" sz="2400" dirty="0"/>
              <a:t> [2016].</a:t>
            </a:r>
            <a:r>
              <a:rPr lang="zh-CN" altLang="en-US" sz="2400" dirty="0"/>
              <a:t> </a:t>
            </a:r>
            <a:r>
              <a:rPr lang="en-US" altLang="zh-CN" sz="2400" dirty="0"/>
              <a:t>The main difference is they decompose the expression into only one evaluation context while our stepper provides many contexts.</a:t>
            </a:r>
            <a:endParaRPr lang="zh-CN" altLang="en-US" sz="2400" dirty="0"/>
          </a:p>
        </p:txBody>
      </p:sp>
      <p:sp>
        <p:nvSpPr>
          <p:cNvPr id="53" name="Google Shape;57;p13">
            <a:extLst>
              <a:ext uri="{FF2B5EF4-FFF2-40B4-BE49-F238E27FC236}">
                <a16:creationId xmlns:a16="http://schemas.microsoft.com/office/drawing/2014/main" id="{34686428-4849-40D8-9FE5-9DC0619D729B}"/>
              </a:ext>
            </a:extLst>
          </p:cNvPr>
          <p:cNvSpPr txBox="1"/>
          <p:nvPr/>
        </p:nvSpPr>
        <p:spPr>
          <a:xfrm>
            <a:off x="633063" y="2343163"/>
            <a:ext cx="29009086" cy="1306879"/>
          </a:xfrm>
          <a:prstGeom prst="rect">
            <a:avLst/>
          </a:prstGeom>
          <a:noFill/>
          <a:ln>
            <a:noFill/>
          </a:ln>
        </p:spPr>
        <p:txBody>
          <a:bodyPr spcFirstLastPara="1" wrap="square" lIns="66813" tIns="33397" rIns="66813" bIns="33397" anchor="t" anchorCtr="0">
            <a:noAutofit/>
          </a:bodyPr>
          <a:lstStyle/>
          <a:p>
            <a:pPr algn="ctr"/>
            <a:r>
              <a:rPr lang="en-US" sz="3508" dirty="0">
                <a:solidFill>
                  <a:srgbClr val="FFFFFF"/>
                </a:solidFill>
              </a:rPr>
              <a:t>Yanjun Chen</a:t>
            </a:r>
            <a:endParaRPr lang="en-US" altLang="zh-CN" sz="3508" dirty="0">
              <a:solidFill>
                <a:srgbClr val="FFFFFF"/>
              </a:solidFill>
            </a:endParaRPr>
          </a:p>
          <a:p>
            <a:pPr algn="ctr"/>
            <a:endParaRPr lang="en-US" sz="342" dirty="0"/>
          </a:p>
          <a:p>
            <a:pPr algn="ctr"/>
            <a:r>
              <a:rPr lang="en" sz="3508" dirty="0">
                <a:solidFill>
                  <a:srgbClr val="FFFFFF"/>
                </a:solidFill>
              </a:rPr>
              <a:t>University of Michigan, </a:t>
            </a:r>
            <a:r>
              <a:rPr lang="en-US" sz="3508" dirty="0">
                <a:solidFill>
                  <a:srgbClr val="FFFFFF"/>
                </a:solidFill>
              </a:rPr>
              <a:t>Ann Arbor</a:t>
            </a:r>
            <a:r>
              <a:rPr lang="en" sz="3508" dirty="0">
                <a:solidFill>
                  <a:srgbClr val="FFFFFF"/>
                </a:solidFill>
              </a:rPr>
              <a:t>, MI</a:t>
            </a:r>
            <a:endParaRPr sz="342" dirty="0"/>
          </a:p>
        </p:txBody>
      </p:sp>
      <p:sp>
        <p:nvSpPr>
          <p:cNvPr id="4" name="文本框 3">
            <a:extLst>
              <a:ext uri="{FF2B5EF4-FFF2-40B4-BE49-F238E27FC236}">
                <a16:creationId xmlns:a16="http://schemas.microsoft.com/office/drawing/2014/main" id="{12168E23-8112-4CF0-B18B-6331E16BEEC1}"/>
              </a:ext>
            </a:extLst>
          </p:cNvPr>
          <p:cNvSpPr txBox="1"/>
          <p:nvPr/>
        </p:nvSpPr>
        <p:spPr>
          <a:xfrm>
            <a:off x="707317" y="2271712"/>
            <a:ext cx="6928104" cy="1384995"/>
          </a:xfrm>
          <a:prstGeom prst="rect">
            <a:avLst/>
          </a:prstGeom>
          <a:noFill/>
        </p:spPr>
        <p:txBody>
          <a:bodyPr wrap="square" rtlCol="0">
            <a:spAutoFit/>
          </a:bodyPr>
          <a:lstStyle/>
          <a:p>
            <a:r>
              <a:rPr lang="en-US" altLang="zh-CN" sz="2800" b="0" i="0" dirty="0">
                <a:solidFill>
                  <a:schemeClr val="bg1"/>
                </a:solidFill>
                <a:effectLst/>
                <a:latin typeface="+mn-lt"/>
              </a:rPr>
              <a:t>Student Research Competition</a:t>
            </a:r>
          </a:p>
          <a:p>
            <a:r>
              <a:rPr lang="en-US" altLang="zh-CN" sz="2800" dirty="0">
                <a:solidFill>
                  <a:schemeClr val="bg1"/>
                </a:solidFill>
                <a:latin typeface="+mn-lt"/>
              </a:rPr>
              <a:t>Category: undergraduate</a:t>
            </a:r>
          </a:p>
          <a:p>
            <a:r>
              <a:rPr lang="en-US" altLang="zh-CN" sz="2800" b="0" i="0" dirty="0">
                <a:solidFill>
                  <a:schemeClr val="bg1"/>
                </a:solidFill>
                <a:effectLst/>
                <a:latin typeface="+mn-lt"/>
              </a:rPr>
              <a:t>ICFP 2021</a:t>
            </a:r>
          </a:p>
        </p:txBody>
      </p:sp>
      <p:sp>
        <p:nvSpPr>
          <p:cNvPr id="39" name="文本框 38">
            <a:extLst>
              <a:ext uri="{FF2B5EF4-FFF2-40B4-BE49-F238E27FC236}">
                <a16:creationId xmlns:a16="http://schemas.microsoft.com/office/drawing/2014/main" id="{7038CFB9-B2EB-497B-8BEF-290F1910DD3C}"/>
              </a:ext>
            </a:extLst>
          </p:cNvPr>
          <p:cNvSpPr txBox="1"/>
          <p:nvPr/>
        </p:nvSpPr>
        <p:spPr>
          <a:xfrm>
            <a:off x="24710687" y="2343163"/>
            <a:ext cx="4741012" cy="632481"/>
          </a:xfrm>
          <a:prstGeom prst="rect">
            <a:avLst/>
          </a:prstGeom>
          <a:noFill/>
        </p:spPr>
        <p:txBody>
          <a:bodyPr wrap="square">
            <a:spAutoFit/>
          </a:bodyPr>
          <a:lstStyle/>
          <a:p>
            <a:r>
              <a:rPr lang="en-US" altLang="zh-CN" sz="3510" dirty="0">
                <a:solidFill>
                  <a:srgbClr val="FFFFFF"/>
                </a:solidFill>
              </a:rPr>
              <a:t>Advisor: Cyrus Omar</a:t>
            </a:r>
            <a:endParaRPr lang="zh-CN" altLang="en-US" sz="3510" dirty="0"/>
          </a:p>
        </p:txBody>
      </p:sp>
      <p:sp>
        <p:nvSpPr>
          <p:cNvPr id="56" name="Google Shape;56;p13"/>
          <p:cNvSpPr/>
          <p:nvPr/>
        </p:nvSpPr>
        <p:spPr>
          <a:xfrm>
            <a:off x="628555" y="4053146"/>
            <a:ext cx="9319200" cy="846000"/>
          </a:xfrm>
          <a:prstGeom prst="rect">
            <a:avLst/>
          </a:prstGeom>
          <a:solidFill>
            <a:srgbClr val="002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FFC700"/>
                </a:solidFill>
              </a:rPr>
              <a:t>Introduction</a:t>
            </a:r>
            <a:endParaRPr sz="4800">
              <a:solidFill>
                <a:srgbClr val="FFC700"/>
              </a:solidFill>
            </a:endParaRPr>
          </a:p>
        </p:txBody>
      </p:sp>
      <p:sp>
        <p:nvSpPr>
          <p:cNvPr id="57" name="Google Shape;57;p13"/>
          <p:cNvSpPr txBox="1"/>
          <p:nvPr/>
        </p:nvSpPr>
        <p:spPr>
          <a:xfrm>
            <a:off x="628555" y="5128235"/>
            <a:ext cx="93192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We develop an interactive stepper that can </a:t>
            </a:r>
            <a:r>
              <a:rPr lang="en-US" sz="2400" dirty="0"/>
              <a:t>pause to avoid showing unnecessary details and provide options for </a:t>
            </a:r>
            <a:r>
              <a:rPr lang="en-US" altLang="zh-CN" sz="2400" dirty="0"/>
              <a:t>the</a:t>
            </a:r>
            <a:r>
              <a:rPr lang="en-US" sz="2400" dirty="0"/>
              <a:t> user to choose where to step. We implement this stepper </a:t>
            </a:r>
            <a:r>
              <a:rPr lang="en" sz="2400" dirty="0"/>
              <a:t>for Hazel (</a:t>
            </a:r>
            <a:r>
              <a:rPr lang="en-US" sz="2400" dirty="0"/>
              <a:t>hazel.org</a:t>
            </a:r>
            <a:r>
              <a:rPr lang="en" sz="2400" dirty="0"/>
              <a:t>), a pure functional programming environment assigning semantic meaning to incomplete programs. It contains a special form called a hole indicating missing expressions.</a:t>
            </a:r>
            <a:endParaRPr sz="2400" dirty="0"/>
          </a:p>
        </p:txBody>
      </p:sp>
      <p:sp>
        <p:nvSpPr>
          <p:cNvPr id="60" name="Google Shape;60;p13"/>
          <p:cNvSpPr txBox="1"/>
          <p:nvPr/>
        </p:nvSpPr>
        <p:spPr>
          <a:xfrm>
            <a:off x="628555" y="8833040"/>
            <a:ext cx="93192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Figure 1 is an example of calculating fibonacci number. The function definition is complete while the function call contains a hole. The full evaluation result is a case expression with a hole as parameter. However, Hazel will show all details which take a lot of space and may not be relevant to the user. Therefore, our stepper will pause evaluation until user requires it to step further.</a:t>
            </a:r>
            <a:endParaRPr sz="2400" dirty="0"/>
          </a:p>
        </p:txBody>
      </p:sp>
      <p:sp>
        <p:nvSpPr>
          <p:cNvPr id="62" name="Google Shape;62;p13"/>
          <p:cNvSpPr/>
          <p:nvPr/>
        </p:nvSpPr>
        <p:spPr>
          <a:xfrm>
            <a:off x="628555" y="7757951"/>
            <a:ext cx="9319200" cy="846000"/>
          </a:xfrm>
          <a:prstGeom prst="rect">
            <a:avLst/>
          </a:prstGeom>
          <a:solidFill>
            <a:srgbClr val="002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FFC700"/>
                </a:solidFill>
              </a:rPr>
              <a:t>Paused Function Application</a:t>
            </a:r>
            <a:endParaRPr sz="4800" dirty="0">
              <a:solidFill>
                <a:srgbClr val="FFC700"/>
              </a:solidFill>
            </a:endParaRPr>
          </a:p>
        </p:txBody>
      </p:sp>
      <p:sp>
        <p:nvSpPr>
          <p:cNvPr id="20" name="Google Shape;67;p13">
            <a:extLst>
              <a:ext uri="{FF2B5EF4-FFF2-40B4-BE49-F238E27FC236}">
                <a16:creationId xmlns:a16="http://schemas.microsoft.com/office/drawing/2014/main" id="{24184076-8FD2-4BBC-844F-58EF4DD8B524}"/>
              </a:ext>
            </a:extLst>
          </p:cNvPr>
          <p:cNvSpPr txBox="1"/>
          <p:nvPr/>
        </p:nvSpPr>
        <p:spPr>
          <a:xfrm>
            <a:off x="628555" y="17942361"/>
            <a:ext cx="9319200" cy="736894"/>
          </a:xfrm>
          <a:prstGeom prst="rect">
            <a:avLst/>
          </a:prstGeom>
          <a:noFill/>
          <a:ln>
            <a:noFill/>
          </a:ln>
        </p:spPr>
        <p:txBody>
          <a:bodyPr spcFirstLastPara="1" wrap="square" lIns="66813" tIns="33397" rIns="66813" bIns="33397" anchor="t" anchorCtr="0">
            <a:noAutofit/>
          </a:bodyPr>
          <a:lstStyle/>
          <a:p>
            <a:pPr algn="ctr"/>
            <a:r>
              <a:rPr lang="en" sz="2000" b="1" dirty="0"/>
              <a:t>Figure 1</a:t>
            </a:r>
            <a:r>
              <a:rPr lang="en" sz="2000" dirty="0"/>
              <a:t>: </a:t>
            </a:r>
            <a:r>
              <a:rPr lang="en-US" sz="2000" dirty="0"/>
              <a:t>Example of paused evaluations</a:t>
            </a:r>
            <a:r>
              <a:rPr lang="en" sz="2000" dirty="0"/>
              <a:t>. </a:t>
            </a:r>
            <a:r>
              <a:rPr lang="en-US" sz="2000" dirty="0"/>
              <a:t>Yellow box indicates </a:t>
            </a:r>
            <a:r>
              <a:rPr lang="en" altLang="zh-CN" sz="2000" dirty="0"/>
              <a:t>the paused expression. User can click on it to continue the evaluation.</a:t>
            </a:r>
            <a:endParaRPr sz="2000" dirty="0"/>
          </a:p>
          <a:p>
            <a:pPr algn="ctr"/>
            <a:endParaRPr sz="2704" dirty="0"/>
          </a:p>
        </p:txBody>
      </p:sp>
      <p:sp>
        <p:nvSpPr>
          <p:cNvPr id="21" name="文本框 20">
            <a:extLst>
              <a:ext uri="{FF2B5EF4-FFF2-40B4-BE49-F238E27FC236}">
                <a16:creationId xmlns:a16="http://schemas.microsoft.com/office/drawing/2014/main" id="{B2DDF923-27DE-4512-9FAA-7F6AB2ED5906}"/>
              </a:ext>
            </a:extLst>
          </p:cNvPr>
          <p:cNvSpPr txBox="1"/>
          <p:nvPr/>
        </p:nvSpPr>
        <p:spPr>
          <a:xfrm>
            <a:off x="628556" y="18908346"/>
            <a:ext cx="9319199" cy="1938992"/>
          </a:xfrm>
          <a:prstGeom prst="rect">
            <a:avLst/>
          </a:prstGeom>
          <a:noFill/>
        </p:spPr>
        <p:txBody>
          <a:bodyPr wrap="square">
            <a:spAutoFit/>
          </a:bodyPr>
          <a:lstStyle/>
          <a:p>
            <a:pPr marL="0" lvl="0" indent="0" algn="l" rtl="0">
              <a:spcBef>
                <a:spcPts val="0"/>
              </a:spcBef>
              <a:spcAft>
                <a:spcPts val="0"/>
              </a:spcAft>
              <a:buNone/>
            </a:pPr>
            <a:r>
              <a:rPr lang="en" altLang="zh-CN" sz="2400" dirty="0"/>
              <a:t>We </a:t>
            </a:r>
            <a:r>
              <a:rPr lang="en-US" altLang="zh-CN" sz="2400" dirty="0"/>
              <a:t>have</a:t>
            </a:r>
            <a:r>
              <a:rPr lang="en" altLang="zh-CN" sz="2400" dirty="0"/>
              <a:t> judgement like </a:t>
            </a:r>
            <a:r>
              <a:rPr lang="en" altLang="zh-CN" sz="2400" i="1" dirty="0">
                <a:latin typeface="Times New Roman" panose="02020603050405020304" pitchFamily="18" charset="0"/>
                <a:cs typeface="Times New Roman" panose="02020603050405020304" pitchFamily="18" charset="0"/>
              </a:rPr>
              <a:t>e </a:t>
            </a:r>
            <a:r>
              <a:rPr lang="en" altLang="zh-CN" sz="2400" dirty="0">
                <a:latin typeface="Consolas" panose="020B0609020204030204" pitchFamily="49" charset="0"/>
              </a:rPr>
              <a:t>final</a:t>
            </a:r>
            <a:r>
              <a:rPr lang="en" altLang="zh-CN" sz="2400" dirty="0"/>
              <a:t>, </a:t>
            </a:r>
            <a:r>
              <a:rPr lang="en" altLang="zh-CN" sz="2400" i="1" dirty="0">
                <a:latin typeface="Times New Roman" panose="02020603050405020304" pitchFamily="18" charset="0"/>
                <a:cs typeface="Times New Roman" panose="02020603050405020304" pitchFamily="18" charset="0"/>
              </a:rPr>
              <a:t>e </a:t>
            </a:r>
            <a:r>
              <a:rPr lang="en" altLang="zh-CN" sz="2400" dirty="0">
                <a:latin typeface="Consolas" panose="020B0609020204030204" pitchFamily="49" charset="0"/>
              </a:rPr>
              <a:t>boxedval</a:t>
            </a:r>
            <a:r>
              <a:rPr lang="en" altLang="zh-CN" sz="2400" dirty="0"/>
              <a:t> for expression </a:t>
            </a:r>
            <a:r>
              <a:rPr lang="en" altLang="zh-CN" sz="2400" i="1" dirty="0">
                <a:latin typeface="Times New Roman" panose="02020603050405020304" pitchFamily="18" charset="0"/>
                <a:cs typeface="Times New Roman" panose="02020603050405020304" pitchFamily="18" charset="0"/>
              </a:rPr>
              <a:t>e </a:t>
            </a:r>
            <a:r>
              <a:rPr lang="en-US" altLang="zh-CN" sz="2400" dirty="0"/>
              <a:t>[Omar et al. 2019]</a:t>
            </a:r>
            <a:r>
              <a:rPr lang="en" altLang="zh-CN" sz="2400" dirty="0"/>
              <a:t>. Furthermore, since Hazel contains incomplete programs, there exists some programs that cannot be stepped further but not a boxed value, which induces a judgement denoted as </a:t>
            </a:r>
            <a:r>
              <a:rPr lang="en" altLang="zh-CN" sz="2400" i="1" dirty="0">
                <a:latin typeface="Times New Roman" panose="02020603050405020304" pitchFamily="18" charset="0"/>
                <a:cs typeface="Times New Roman" panose="02020603050405020304" pitchFamily="18" charset="0"/>
              </a:rPr>
              <a:t>e</a:t>
            </a:r>
            <a:r>
              <a:rPr lang="en" altLang="zh-CN" sz="2400" dirty="0"/>
              <a:t> </a:t>
            </a:r>
            <a:r>
              <a:rPr lang="en" altLang="zh-CN" sz="2400" dirty="0">
                <a:latin typeface="Consolas" panose="020B0609020204030204" pitchFamily="49" charset="0"/>
              </a:rPr>
              <a:t>indet</a:t>
            </a:r>
            <a:r>
              <a:rPr lang="en" altLang="zh-CN" sz="2400" dirty="0"/>
              <a:t>.</a:t>
            </a:r>
          </a:p>
        </p:txBody>
      </p:sp>
      <p:grpSp>
        <p:nvGrpSpPr>
          <p:cNvPr id="8" name="组合 7">
            <a:extLst>
              <a:ext uri="{FF2B5EF4-FFF2-40B4-BE49-F238E27FC236}">
                <a16:creationId xmlns:a16="http://schemas.microsoft.com/office/drawing/2014/main" id="{49381194-2AED-4AA7-888B-C43942687EED}"/>
              </a:ext>
            </a:extLst>
          </p:cNvPr>
          <p:cNvGrpSpPr/>
          <p:nvPr/>
        </p:nvGrpSpPr>
        <p:grpSpPr>
          <a:xfrm>
            <a:off x="1571474" y="11462756"/>
            <a:ext cx="7433362" cy="6250516"/>
            <a:chOff x="1242553" y="11598919"/>
            <a:chExt cx="7433362" cy="6250516"/>
          </a:xfrm>
        </p:grpSpPr>
        <p:pic>
          <p:nvPicPr>
            <p:cNvPr id="3" name="图片 2">
              <a:extLst>
                <a:ext uri="{FF2B5EF4-FFF2-40B4-BE49-F238E27FC236}">
                  <a16:creationId xmlns:a16="http://schemas.microsoft.com/office/drawing/2014/main" id="{D3203803-9DB9-4D69-A0BB-980BB3697789}"/>
                </a:ext>
              </a:extLst>
            </p:cNvPr>
            <p:cNvPicPr>
              <a:picLocks noChangeAspect="1"/>
            </p:cNvPicPr>
            <p:nvPr/>
          </p:nvPicPr>
          <p:blipFill rotWithShape="1">
            <a:blip r:embed="rId9"/>
            <a:srcRect b="38319"/>
            <a:stretch/>
          </p:blipFill>
          <p:spPr>
            <a:xfrm>
              <a:off x="1891383" y="11598919"/>
              <a:ext cx="6784532" cy="3445543"/>
            </a:xfrm>
            <a:prstGeom prst="rect">
              <a:avLst/>
            </a:prstGeom>
          </p:spPr>
        </p:pic>
        <p:pic>
          <p:nvPicPr>
            <p:cNvPr id="5" name="图片 4">
              <a:extLst>
                <a:ext uri="{FF2B5EF4-FFF2-40B4-BE49-F238E27FC236}">
                  <a16:creationId xmlns:a16="http://schemas.microsoft.com/office/drawing/2014/main" id="{4E5C8202-B582-413C-A000-7933ED5E967D}"/>
                </a:ext>
              </a:extLst>
            </p:cNvPr>
            <p:cNvPicPr>
              <a:picLocks noChangeAspect="1"/>
            </p:cNvPicPr>
            <p:nvPr/>
          </p:nvPicPr>
          <p:blipFill rotWithShape="1">
            <a:blip r:embed="rId10"/>
            <a:srcRect t="78741"/>
            <a:stretch/>
          </p:blipFill>
          <p:spPr>
            <a:xfrm>
              <a:off x="3270249" y="17029120"/>
              <a:ext cx="5405665" cy="744153"/>
            </a:xfrm>
            <a:prstGeom prst="rect">
              <a:avLst/>
            </a:prstGeom>
          </p:spPr>
        </p:pic>
        <p:pic>
          <p:nvPicPr>
            <p:cNvPr id="40" name="图片 39">
              <a:extLst>
                <a:ext uri="{FF2B5EF4-FFF2-40B4-BE49-F238E27FC236}">
                  <a16:creationId xmlns:a16="http://schemas.microsoft.com/office/drawing/2014/main" id="{AC489421-5C29-4246-B7AC-2B5BE0F6619D}"/>
                </a:ext>
              </a:extLst>
            </p:cNvPr>
            <p:cNvPicPr>
              <a:picLocks noChangeAspect="1"/>
            </p:cNvPicPr>
            <p:nvPr/>
          </p:nvPicPr>
          <p:blipFill rotWithShape="1">
            <a:blip r:embed="rId9"/>
            <a:srcRect t="64386"/>
            <a:stretch/>
          </p:blipFill>
          <p:spPr>
            <a:xfrm>
              <a:off x="3270250" y="15238912"/>
              <a:ext cx="5405665" cy="1585076"/>
            </a:xfrm>
            <a:prstGeom prst="rect">
              <a:avLst/>
            </a:prstGeom>
          </p:spPr>
        </p:pic>
        <p:sp>
          <p:nvSpPr>
            <p:cNvPr id="7" name="文本框 6">
              <a:extLst>
                <a:ext uri="{FF2B5EF4-FFF2-40B4-BE49-F238E27FC236}">
                  <a16:creationId xmlns:a16="http://schemas.microsoft.com/office/drawing/2014/main" id="{32E25981-43C4-4A66-BED9-DE2C42AA07FC}"/>
                </a:ext>
              </a:extLst>
            </p:cNvPr>
            <p:cNvSpPr txBox="1"/>
            <p:nvPr/>
          </p:nvSpPr>
          <p:spPr>
            <a:xfrm>
              <a:off x="1276349" y="15249594"/>
              <a:ext cx="1993900" cy="830997"/>
            </a:xfrm>
            <a:prstGeom prst="rect">
              <a:avLst/>
            </a:prstGeom>
            <a:noFill/>
          </p:spPr>
          <p:txBody>
            <a:bodyPr wrap="square" rtlCol="0">
              <a:spAutoFit/>
            </a:bodyPr>
            <a:lstStyle/>
            <a:p>
              <a:pPr algn="ctr"/>
              <a:r>
                <a:rPr lang="en-US" altLang="zh-CN" sz="2400" dirty="0">
                  <a:latin typeface="Montserrat Medium" panose="00000600000000000000" pitchFamily="2" charset="0"/>
                  <a:ea typeface="MS Gothic" panose="020B0609070205080204" pitchFamily="49" charset="-128"/>
                </a:rPr>
                <a:t>Full evaluation:</a:t>
              </a:r>
              <a:endParaRPr lang="zh-CN" altLang="en-US" sz="2400" dirty="0">
                <a:latin typeface="Montserrat Medium" panose="00000600000000000000" pitchFamily="2" charset="0"/>
                <a:ea typeface="MS Gothic" panose="020B0609070205080204" pitchFamily="49" charset="-128"/>
              </a:endParaRPr>
            </a:p>
          </p:txBody>
        </p:sp>
        <p:sp>
          <p:nvSpPr>
            <p:cNvPr id="43" name="文本框 42">
              <a:extLst>
                <a:ext uri="{FF2B5EF4-FFF2-40B4-BE49-F238E27FC236}">
                  <a16:creationId xmlns:a16="http://schemas.microsoft.com/office/drawing/2014/main" id="{C0A0CD83-3719-44A7-9078-8CF1E5186BE3}"/>
                </a:ext>
              </a:extLst>
            </p:cNvPr>
            <p:cNvSpPr txBox="1"/>
            <p:nvPr/>
          </p:nvSpPr>
          <p:spPr>
            <a:xfrm>
              <a:off x="1242553" y="17018438"/>
              <a:ext cx="2061492" cy="830997"/>
            </a:xfrm>
            <a:prstGeom prst="rect">
              <a:avLst/>
            </a:prstGeom>
            <a:noFill/>
          </p:spPr>
          <p:txBody>
            <a:bodyPr wrap="square" rtlCol="0">
              <a:spAutoFit/>
            </a:bodyPr>
            <a:lstStyle/>
            <a:p>
              <a:pPr algn="ctr"/>
              <a:r>
                <a:rPr lang="en-US" altLang="zh-CN" sz="2400" dirty="0">
                  <a:latin typeface="Montserrat Medium" panose="00000600000000000000" pitchFamily="2" charset="0"/>
                  <a:ea typeface="MS Gothic" panose="020B0609070205080204" pitchFamily="49" charset="-128"/>
                </a:rPr>
                <a:t>Paused evaluation:</a:t>
              </a:r>
              <a:endParaRPr lang="zh-CN" altLang="en-US" sz="2400" dirty="0">
                <a:latin typeface="Montserrat Medium" panose="00000600000000000000" pitchFamily="2" charset="0"/>
                <a:ea typeface="MS Gothic" panose="020B0609070205080204" pitchFamily="49" charset="-128"/>
              </a:endParaRPr>
            </a:p>
          </p:txBody>
        </p:sp>
      </p:grpSp>
      <p:sp>
        <p:nvSpPr>
          <p:cNvPr id="66" name="Google Shape;66;p13"/>
          <p:cNvSpPr/>
          <p:nvPr/>
        </p:nvSpPr>
        <p:spPr>
          <a:xfrm>
            <a:off x="20399149" y="14168457"/>
            <a:ext cx="9319200" cy="846000"/>
          </a:xfrm>
          <a:prstGeom prst="rect">
            <a:avLst/>
          </a:prstGeom>
          <a:solidFill>
            <a:srgbClr val="002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FFC700"/>
                </a:solidFill>
              </a:rPr>
              <a:t>Conclusion</a:t>
            </a:r>
            <a:endParaRPr sz="4800" dirty="0">
              <a:solidFill>
                <a:srgbClr val="FFC700"/>
              </a:solidFill>
            </a:endParaRPr>
          </a:p>
        </p:txBody>
      </p:sp>
      <p:sp>
        <p:nvSpPr>
          <p:cNvPr id="67" name="Google Shape;67;p13"/>
          <p:cNvSpPr txBox="1"/>
          <p:nvPr/>
        </p:nvSpPr>
        <p:spPr>
          <a:xfrm>
            <a:off x="20399149" y="15178634"/>
            <a:ext cx="9319200" cy="31392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400" dirty="0"/>
              <a:t>We develop an interactive stepper for Hazel, a programming environment with holes. It uses the paused judgement to provant evaluating function application when argument is indeterminate. Also, we develop a simple algorithm for decomposition that can find all subexpressions which need to evaluate. We use the contextual dynamics to progress the expression for stepper. This result may be useful for debugging or educational purpose. We plan to evaluate these tools in an educational setting in the future.</a:t>
            </a:r>
            <a:endParaRPr sz="2400" dirty="0"/>
          </a:p>
        </p:txBody>
      </p:sp>
      <p:pic>
        <p:nvPicPr>
          <p:cNvPr id="16" name="图片 15">
            <a:extLst>
              <a:ext uri="{FF2B5EF4-FFF2-40B4-BE49-F238E27FC236}">
                <a16:creationId xmlns:a16="http://schemas.microsoft.com/office/drawing/2014/main" id="{196DC345-6816-490E-9C8D-99B35E157C3C}"/>
              </a:ext>
            </a:extLst>
          </p:cNvPr>
          <p:cNvPicPr>
            <a:picLocks noChangeAspect="1"/>
          </p:cNvPicPr>
          <p:nvPr/>
        </p:nvPicPr>
        <p:blipFill>
          <a:blip r:embed="rId11"/>
          <a:srcRect/>
          <a:stretch/>
        </p:blipFill>
        <p:spPr>
          <a:xfrm>
            <a:off x="21127824" y="4053146"/>
            <a:ext cx="7861850" cy="3668863"/>
          </a:xfrm>
          <a:prstGeom prst="rect">
            <a:avLst/>
          </a:prstGeom>
        </p:spPr>
      </p:pic>
      <p:sp>
        <p:nvSpPr>
          <p:cNvPr id="45" name="Google Shape;67;p13">
            <a:extLst>
              <a:ext uri="{FF2B5EF4-FFF2-40B4-BE49-F238E27FC236}">
                <a16:creationId xmlns:a16="http://schemas.microsoft.com/office/drawing/2014/main" id="{9923A50C-8E6A-4B72-8798-72639C978172}"/>
              </a:ext>
            </a:extLst>
          </p:cNvPr>
          <p:cNvSpPr txBox="1"/>
          <p:nvPr/>
        </p:nvSpPr>
        <p:spPr>
          <a:xfrm>
            <a:off x="20399149" y="13618963"/>
            <a:ext cx="9319200" cy="385317"/>
          </a:xfrm>
          <a:prstGeom prst="rect">
            <a:avLst/>
          </a:prstGeom>
          <a:noFill/>
          <a:ln>
            <a:noFill/>
          </a:ln>
        </p:spPr>
        <p:txBody>
          <a:bodyPr spcFirstLastPara="1" wrap="square" lIns="66813" tIns="33397" rIns="66813" bIns="33397" anchor="t" anchorCtr="0">
            <a:noAutofit/>
          </a:bodyPr>
          <a:lstStyle/>
          <a:p>
            <a:pPr algn="ctr"/>
            <a:r>
              <a:rPr lang="en" sz="2000" b="1" dirty="0"/>
              <a:t>Figure 5</a:t>
            </a:r>
            <a:r>
              <a:rPr lang="en" sz="2000" dirty="0"/>
              <a:t>:</a:t>
            </a:r>
            <a:r>
              <a:rPr lang="en-US" sz="2000" dirty="0"/>
              <a:t> </a:t>
            </a:r>
            <a:r>
              <a:rPr lang="en-US" altLang="zh-CN" sz="2000" dirty="0"/>
              <a:t>Decomposition function.</a:t>
            </a:r>
            <a:endParaRPr sz="2704" dirty="0"/>
          </a:p>
        </p:txBody>
      </p:sp>
      <p:sp>
        <p:nvSpPr>
          <p:cNvPr id="50" name="文本框 49">
            <a:extLst>
              <a:ext uri="{FF2B5EF4-FFF2-40B4-BE49-F238E27FC236}">
                <a16:creationId xmlns:a16="http://schemas.microsoft.com/office/drawing/2014/main" id="{1E682FF9-D4A8-44AE-8C41-413C7B50649C}"/>
              </a:ext>
            </a:extLst>
          </p:cNvPr>
          <p:cNvSpPr txBox="1"/>
          <p:nvPr/>
        </p:nvSpPr>
        <p:spPr>
          <a:xfrm>
            <a:off x="20399150" y="8435680"/>
            <a:ext cx="9319199" cy="1938992"/>
          </a:xfrm>
          <a:prstGeom prst="rect">
            <a:avLst/>
          </a:prstGeom>
          <a:noFill/>
        </p:spPr>
        <p:txBody>
          <a:bodyPr wrap="square">
            <a:spAutoFit/>
          </a:bodyPr>
          <a:lstStyle/>
          <a:p>
            <a:r>
              <a:rPr lang="zh-CN" altLang="en-US" sz="2400" dirty="0"/>
              <a:t>The structure of our stepper is shown in Figure 4. The expression is first decomposed into many independent evaluation contexts </a:t>
            </a:r>
            <a:r>
              <a:rPr lang="en-US" altLang="zh-CN" sz="2400" dirty="0"/>
              <a:t>by a function called </a:t>
            </a:r>
            <a:r>
              <a:rPr lang="en-US" altLang="zh-CN" sz="2400" dirty="0">
                <a:latin typeface="Consolas" panose="020B0609020204030204" pitchFamily="49" charset="0"/>
              </a:rPr>
              <a:t>decompose</a:t>
            </a:r>
            <a:r>
              <a:rPr lang="en-US" altLang="zh-CN" sz="2400" dirty="0"/>
              <a:t> shown in Figure 5</a:t>
            </a:r>
            <a:r>
              <a:rPr lang="zh-CN" altLang="en-US" sz="2400" dirty="0"/>
              <a:t>. Then, user may choose one of them to step. And the stepper will compose them into final result.</a:t>
            </a:r>
          </a:p>
        </p:txBody>
      </p:sp>
      <p:sp>
        <p:nvSpPr>
          <p:cNvPr id="52" name="Google Shape;67;p13">
            <a:extLst>
              <a:ext uri="{FF2B5EF4-FFF2-40B4-BE49-F238E27FC236}">
                <a16:creationId xmlns:a16="http://schemas.microsoft.com/office/drawing/2014/main" id="{C8908EAD-535E-4B76-AF26-5BFC06C20907}"/>
              </a:ext>
            </a:extLst>
          </p:cNvPr>
          <p:cNvSpPr txBox="1"/>
          <p:nvPr/>
        </p:nvSpPr>
        <p:spPr>
          <a:xfrm>
            <a:off x="20399149" y="7886186"/>
            <a:ext cx="9319200" cy="385317"/>
          </a:xfrm>
          <a:prstGeom prst="rect">
            <a:avLst/>
          </a:prstGeom>
          <a:noFill/>
          <a:ln>
            <a:noFill/>
          </a:ln>
        </p:spPr>
        <p:txBody>
          <a:bodyPr spcFirstLastPara="1" wrap="square" lIns="66813" tIns="33397" rIns="66813" bIns="33397" anchor="t" anchorCtr="0">
            <a:noAutofit/>
          </a:bodyPr>
          <a:lstStyle/>
          <a:p>
            <a:pPr algn="ctr"/>
            <a:r>
              <a:rPr lang="en" sz="2000" b="1" dirty="0"/>
              <a:t>Figure 4</a:t>
            </a:r>
            <a:r>
              <a:rPr lang="en" sz="2000" dirty="0"/>
              <a:t>:</a:t>
            </a:r>
            <a:r>
              <a:rPr lang="en-US" sz="2000" dirty="0"/>
              <a:t> </a:t>
            </a:r>
            <a:r>
              <a:rPr lang="en-US" altLang="zh-CN" sz="2000" dirty="0"/>
              <a:t>Structure of stepper.</a:t>
            </a:r>
            <a:endParaRPr sz="2704" dirty="0"/>
          </a:p>
        </p:txBody>
      </p:sp>
      <p:grpSp>
        <p:nvGrpSpPr>
          <p:cNvPr id="23" name="组合 22">
            <a:extLst>
              <a:ext uri="{FF2B5EF4-FFF2-40B4-BE49-F238E27FC236}">
                <a16:creationId xmlns:a16="http://schemas.microsoft.com/office/drawing/2014/main" id="{427D6477-8C8D-4F95-BD79-07F3319DCE39}"/>
              </a:ext>
            </a:extLst>
          </p:cNvPr>
          <p:cNvGrpSpPr/>
          <p:nvPr/>
        </p:nvGrpSpPr>
        <p:grpSpPr>
          <a:xfrm>
            <a:off x="21550786" y="10538849"/>
            <a:ext cx="7015927" cy="2915937"/>
            <a:chOff x="21352909" y="10634648"/>
            <a:chExt cx="7015927" cy="2915937"/>
          </a:xfrm>
        </p:grpSpPr>
        <p:pic>
          <p:nvPicPr>
            <p:cNvPr id="10" name="图片 9">
              <a:extLst>
                <a:ext uri="{FF2B5EF4-FFF2-40B4-BE49-F238E27FC236}">
                  <a16:creationId xmlns:a16="http://schemas.microsoft.com/office/drawing/2014/main" id="{A4DA0145-5883-4A87-A096-5E92E5D14750}"/>
                </a:ext>
              </a:extLst>
            </p:cNvPr>
            <p:cNvPicPr>
              <a:picLocks noChangeAspect="1"/>
            </p:cNvPicPr>
            <p:nvPr/>
          </p:nvPicPr>
          <p:blipFill>
            <a:blip r:embed="rId12"/>
            <a:stretch>
              <a:fillRect/>
            </a:stretch>
          </p:blipFill>
          <p:spPr>
            <a:xfrm>
              <a:off x="21772435" y="10634648"/>
              <a:ext cx="6176877" cy="463555"/>
            </a:xfrm>
            <a:prstGeom prst="rect">
              <a:avLst/>
            </a:prstGeom>
          </p:spPr>
        </p:pic>
        <p:pic>
          <p:nvPicPr>
            <p:cNvPr id="15" name="图片 14">
              <a:extLst>
                <a:ext uri="{FF2B5EF4-FFF2-40B4-BE49-F238E27FC236}">
                  <a16:creationId xmlns:a16="http://schemas.microsoft.com/office/drawing/2014/main" id="{F0E3088A-3B74-4F70-B5E5-56CE02D08E03}"/>
                </a:ext>
              </a:extLst>
            </p:cNvPr>
            <p:cNvPicPr>
              <a:picLocks noChangeAspect="1"/>
            </p:cNvPicPr>
            <p:nvPr/>
          </p:nvPicPr>
          <p:blipFill>
            <a:blip r:embed="rId13"/>
            <a:stretch>
              <a:fillRect/>
            </a:stretch>
          </p:blipFill>
          <p:spPr>
            <a:xfrm>
              <a:off x="21352909" y="11208751"/>
              <a:ext cx="7015927" cy="1739994"/>
            </a:xfrm>
            <a:prstGeom prst="rect">
              <a:avLst/>
            </a:prstGeom>
          </p:spPr>
        </p:pic>
        <p:pic>
          <p:nvPicPr>
            <p:cNvPr id="19" name="图片 18">
              <a:extLst>
                <a:ext uri="{FF2B5EF4-FFF2-40B4-BE49-F238E27FC236}">
                  <a16:creationId xmlns:a16="http://schemas.microsoft.com/office/drawing/2014/main" id="{B4B52B91-4B58-450D-87A8-3129575A3B0E}"/>
                </a:ext>
              </a:extLst>
            </p:cNvPr>
            <p:cNvPicPr>
              <a:picLocks noChangeAspect="1"/>
            </p:cNvPicPr>
            <p:nvPr/>
          </p:nvPicPr>
          <p:blipFill>
            <a:blip r:embed="rId14"/>
            <a:stretch>
              <a:fillRect/>
            </a:stretch>
          </p:blipFill>
          <p:spPr>
            <a:xfrm>
              <a:off x="21624216" y="13059293"/>
              <a:ext cx="6172942" cy="491292"/>
            </a:xfrm>
            <a:prstGeom prst="rect">
              <a:avLst/>
            </a:prstGeom>
          </p:spPr>
        </p:pic>
      </p:grpSp>
      <p:sp>
        <p:nvSpPr>
          <p:cNvPr id="58" name="Google Shape;66;p13">
            <a:extLst>
              <a:ext uri="{FF2B5EF4-FFF2-40B4-BE49-F238E27FC236}">
                <a16:creationId xmlns:a16="http://schemas.microsoft.com/office/drawing/2014/main" id="{F4069752-3476-40A8-9A94-B69B0D75AAA2}"/>
              </a:ext>
            </a:extLst>
          </p:cNvPr>
          <p:cNvSpPr/>
          <p:nvPr/>
        </p:nvSpPr>
        <p:spPr>
          <a:xfrm>
            <a:off x="20399149" y="18482102"/>
            <a:ext cx="9319200" cy="846000"/>
          </a:xfrm>
          <a:prstGeom prst="rect">
            <a:avLst/>
          </a:prstGeom>
          <a:solidFill>
            <a:srgbClr val="002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FFC700"/>
                </a:solidFill>
              </a:rPr>
              <a:t>Reference</a:t>
            </a:r>
            <a:endParaRPr sz="4800" dirty="0">
              <a:solidFill>
                <a:srgbClr val="FFC700"/>
              </a:solidFill>
            </a:endParaRPr>
          </a:p>
        </p:txBody>
      </p:sp>
      <p:sp>
        <p:nvSpPr>
          <p:cNvPr id="59" name="文本框 58">
            <a:extLst>
              <a:ext uri="{FF2B5EF4-FFF2-40B4-BE49-F238E27FC236}">
                <a16:creationId xmlns:a16="http://schemas.microsoft.com/office/drawing/2014/main" id="{6D2C1221-63F3-4E33-B504-7F63C8CD9402}"/>
              </a:ext>
            </a:extLst>
          </p:cNvPr>
          <p:cNvSpPr txBox="1"/>
          <p:nvPr/>
        </p:nvSpPr>
        <p:spPr>
          <a:xfrm>
            <a:off x="20399150" y="19492281"/>
            <a:ext cx="9319199" cy="1384995"/>
          </a:xfrm>
          <a:prstGeom prst="rect">
            <a:avLst/>
          </a:prstGeom>
          <a:noFill/>
        </p:spPr>
        <p:txBody>
          <a:bodyPr wrap="square">
            <a:spAutoFit/>
          </a:bodyPr>
          <a:lstStyle/>
          <a:p>
            <a:pPr marL="457200" indent="-457200"/>
            <a:r>
              <a:rPr lang="en-US" altLang="zh-CN" dirty="0"/>
              <a:t>Cyrus Omar, Ian </a:t>
            </a:r>
            <a:r>
              <a:rPr lang="en-US" altLang="zh-CN" dirty="0" err="1"/>
              <a:t>Voysey</a:t>
            </a:r>
            <a:r>
              <a:rPr lang="en-US" altLang="zh-CN" dirty="0"/>
              <a:t>, Ravi </a:t>
            </a:r>
            <a:r>
              <a:rPr lang="en-US" altLang="zh-CN" dirty="0" err="1"/>
              <a:t>Chugh</a:t>
            </a:r>
            <a:r>
              <a:rPr lang="en-US" altLang="zh-CN" dirty="0"/>
              <a:t>, and Matthew A. Hammer. 2019. Live Functional Programming with Typed Holes. </a:t>
            </a:r>
            <a:r>
              <a:rPr lang="en-US" altLang="zh-CN" i="1" dirty="0"/>
              <a:t>Proc. </a:t>
            </a:r>
            <a:r>
              <a:rPr lang="en-US" altLang="zh-CN" i="1" dirty="0" err="1"/>
              <a:t>ACMProgram</a:t>
            </a:r>
            <a:r>
              <a:rPr lang="en-US" altLang="zh-CN" i="1" dirty="0"/>
              <a:t>. Lang</a:t>
            </a:r>
            <a:r>
              <a:rPr lang="en-US" altLang="zh-CN" dirty="0"/>
              <a:t>. 3, POPL, Article 14 (Jan. 2019), 32 pages. </a:t>
            </a:r>
            <a:r>
              <a:rPr lang="en-US" altLang="zh-CN" dirty="0">
                <a:hlinkClick r:id="rId15"/>
              </a:rPr>
              <a:t>https://doi.org/10.1145/3290327</a:t>
            </a:r>
            <a:r>
              <a:rPr lang="en-US" altLang="zh-CN" dirty="0"/>
              <a:t>.</a:t>
            </a:r>
          </a:p>
          <a:p>
            <a:pPr marL="457200" indent="-457200"/>
            <a:r>
              <a:rPr lang="en-US" altLang="zh-CN" dirty="0" err="1"/>
              <a:t>Youyou</a:t>
            </a:r>
            <a:r>
              <a:rPr lang="en-US" altLang="zh-CN" dirty="0"/>
              <a:t> Cong and Kenichi </a:t>
            </a:r>
            <a:r>
              <a:rPr lang="en-US" altLang="zh-CN" dirty="0" err="1"/>
              <a:t>Asai</a:t>
            </a:r>
            <a:r>
              <a:rPr lang="en-US" altLang="zh-CN" dirty="0"/>
              <a:t>. 2016. Implementing a stepper using delimited continuations. In </a:t>
            </a:r>
            <a:r>
              <a:rPr lang="en-US" altLang="zh-CN" i="1" dirty="0"/>
              <a:t>7th International Symposium on Symbolic Computation in Software Science, SCSS 2016, Tokyo, Japan, March 28-31, 2016 (</a:t>
            </a:r>
            <a:r>
              <a:rPr lang="en-US" altLang="zh-CN" i="1" dirty="0" err="1"/>
              <a:t>EPiC</a:t>
            </a:r>
            <a:r>
              <a:rPr lang="en-US" altLang="zh-CN" i="1" dirty="0"/>
              <a:t> Series in Computing, Vol. 39)</a:t>
            </a:r>
            <a:r>
              <a:rPr lang="en-US" altLang="zh-CN" dirty="0"/>
              <a:t>, James H. Davenport and </a:t>
            </a:r>
            <a:r>
              <a:rPr lang="en-US" altLang="zh-CN" dirty="0" err="1"/>
              <a:t>Fadoua</a:t>
            </a:r>
            <a:r>
              <a:rPr lang="en-US" altLang="zh-CN" dirty="0"/>
              <a:t> </a:t>
            </a:r>
            <a:r>
              <a:rPr lang="en-US" altLang="zh-CN" dirty="0" err="1"/>
              <a:t>Ghourabi</a:t>
            </a:r>
            <a:r>
              <a:rPr lang="en-US" altLang="zh-CN" dirty="0"/>
              <a:t> (Eds.). </a:t>
            </a:r>
            <a:r>
              <a:rPr lang="en-US" altLang="zh-CN" dirty="0" err="1"/>
              <a:t>EasyChair</a:t>
            </a:r>
            <a:r>
              <a:rPr lang="en-US" altLang="zh-CN" dirty="0"/>
              <a:t>, 42–54. </a:t>
            </a:r>
            <a:r>
              <a:rPr lang="en-US" altLang="zh-CN" dirty="0">
                <a:hlinkClick r:id="rId16"/>
              </a:rPr>
              <a:t>https://easychair.org/publications/paper/7qlb</a:t>
            </a:r>
            <a:r>
              <a:rPr lang="en-US" altLang="zh-CN" dirty="0"/>
              <a:t>. </a:t>
            </a:r>
            <a:endParaRPr lang="zh-CN"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785</Words>
  <Application>Microsoft Office PowerPoint</Application>
  <PresentationFormat>自定义</PresentationFormat>
  <Paragraphs>30</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Consolas</vt:lpstr>
      <vt:lpstr>Montserrat Medium</vt:lpstr>
      <vt:lpstr>Times New Roman</vt:lpstr>
      <vt:lpstr>Simple Light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Coned Zot</dc:creator>
  <cp:lastModifiedBy>Zot Coned</cp:lastModifiedBy>
  <cp:revision>20</cp:revision>
  <dcterms:modified xsi:type="dcterms:W3CDTF">2021-08-18T08:38:20Z</dcterms:modified>
</cp:coreProperties>
</file>