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01" r:id="rId3"/>
    <p:sldId id="306" r:id="rId4"/>
    <p:sldId id="309" r:id="rId5"/>
    <p:sldId id="311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D661"/>
    <a:srgbClr val="007E39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>
        <p:scale>
          <a:sx n="75" d="100"/>
          <a:sy n="75" d="100"/>
        </p:scale>
        <p:origin x="-58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BFE90-B346-4006-93AB-E9AC9D8B84A9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019DB-CF9F-4788-8315-037FB6D94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04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3AC21-DC8C-D544-8151-A8A54CA91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nstga_vrt_CMYK_gld_wht_rev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3" y="-14287"/>
            <a:ext cx="1691217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63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5722-278C-6244-8172-0EC582E36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EB7D0-BAC9-1F4A-B64F-5DF60C4EE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6493E-0C61-4949-BF7B-226FA9048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10972800" cy="5667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490539"/>
          </a:xfrm>
        </p:spPr>
        <p:txBody>
          <a:bodyPr anchor="b"/>
          <a:lstStyle>
            <a:lvl1pPr marL="0" indent="0">
              <a:buNone/>
              <a:defRPr sz="3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1"/>
            <a:ext cx="5386917" cy="35353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81200"/>
            <a:ext cx="5389033" cy="490539"/>
          </a:xfrm>
        </p:spPr>
        <p:txBody>
          <a:bodyPr anchor="b"/>
          <a:lstStyle>
            <a:lvl1pPr marL="0" indent="0">
              <a:buNone/>
              <a:defRPr sz="3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90801"/>
            <a:ext cx="5389033" cy="35353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73551-7A4B-AA43-8737-7C3D16D4C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9037"/>
            <a:ext cx="10972800" cy="563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4EE22-2F59-1342-B7E4-E05BB95B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71600"/>
            <a:ext cx="4011084" cy="533400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6781800" cy="4754564"/>
          </a:xfrm>
        </p:spPr>
        <p:txBody>
          <a:bodyPr/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24061"/>
            <a:ext cx="4011084" cy="410210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EBACB-3B6F-2744-908F-D2030440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3733800" cy="480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828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58062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Second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Third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1"/>
            <a:ext cx="12187767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1"/>
            <a:ext cx="10972800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7BC20-F178-134C-9AA4-2A7897517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77936"/>
            <a:ext cx="10972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0" y="1066800"/>
            <a:ext cx="1219200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3" name="Picture 7" descr="Cnstga_vrt_CMYK_gld_wht_rev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3" y="-14287"/>
            <a:ext cx="1691217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ED2B0C7A-A8DF-476A-BF2D-E7F2E948E3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50720" y="2253666"/>
            <a:ext cx="8046720" cy="2030740"/>
          </a:xfrm>
        </p:spPr>
        <p:txBody>
          <a:bodyPr/>
          <a:lstStyle/>
          <a:p>
            <a:r>
              <a:rPr lang="en-US" sz="4000" b="1" dirty="0" smtClean="0">
                <a:latin typeface="Arial"/>
                <a:ea typeface="ＭＳ Ｐゴシック"/>
                <a:cs typeface="Arial"/>
              </a:rPr>
              <a:t>Book Information Sharing Website</a:t>
            </a:r>
            <a:endParaRPr lang="en-US" sz="4000" b="1" dirty="0"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8C36AE4-683C-49F4-9F27-7FD69C9C56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41920" y="4411734"/>
            <a:ext cx="3985260" cy="914400"/>
          </a:xfr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ＭＳ Ｐゴシック"/>
                <a:cs typeface="Arial"/>
              </a:rPr>
              <a:t>Chan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ＭＳ Ｐゴシック"/>
                <a:cs typeface="Arial"/>
              </a:rPr>
              <a:t>Lim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ＭＳ Ｐゴシック"/>
              <a:cs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9AE892E-2E29-475E-A988-F395A7A067DB}"/>
              </a:ext>
            </a:extLst>
          </p:cNvPr>
          <p:cNvCxnSpPr>
            <a:cxnSpLocks/>
          </p:cNvCxnSpPr>
          <p:nvPr/>
        </p:nvCxnSpPr>
        <p:spPr>
          <a:xfrm>
            <a:off x="0" y="42844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2">
            <a:extLst>
              <a:ext uri="{FF2B5EF4-FFF2-40B4-BE49-F238E27FC236}">
                <a16:creationId xmlns="" xmlns:a16="http://schemas.microsoft.com/office/drawing/2014/main" id="{5CAB178F-F563-4724-874A-1B3F21CF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69615" y="5854182"/>
            <a:ext cx="2590800" cy="381000"/>
          </a:xfrm>
        </p:spPr>
        <p:txBody>
          <a:bodyPr/>
          <a:lstStyle/>
          <a:p>
            <a:pPr algn="r"/>
            <a:fld id="{A7AE6EC5-1CB4-44CC-A210-96F39E40942C}" type="datetime4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February 8, 2021</a:t>
            </a:fld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5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899920"/>
            <a:ext cx="10627360" cy="48361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1. This </a:t>
            </a:r>
            <a:r>
              <a:rPr lang="en-US" sz="2400" dirty="0"/>
              <a:t>O</a:t>
            </a:r>
            <a:r>
              <a:rPr lang="en-US" sz="2400" dirty="0" smtClean="0"/>
              <a:t>nline </a:t>
            </a:r>
            <a:r>
              <a:rPr lang="en-US" sz="2400" dirty="0"/>
              <a:t>B</a:t>
            </a:r>
            <a:r>
              <a:rPr lang="en-US" sz="2400" dirty="0" smtClean="0"/>
              <a:t>ook </a:t>
            </a:r>
            <a:r>
              <a:rPr lang="en-US" sz="2400" dirty="0"/>
              <a:t>I</a:t>
            </a:r>
            <a:r>
              <a:rPr lang="en-US" sz="2400" dirty="0" smtClean="0"/>
              <a:t>nformation </a:t>
            </a:r>
            <a:r>
              <a:rPr lang="en-US" sz="2400" dirty="0"/>
              <a:t>W</a:t>
            </a:r>
            <a:r>
              <a:rPr lang="en-US" sz="2400" dirty="0" smtClean="0"/>
              <a:t>ebsite </a:t>
            </a:r>
            <a:r>
              <a:rPr lang="en-US" sz="2400" dirty="0"/>
              <a:t>is for </a:t>
            </a:r>
            <a:r>
              <a:rPr lang="en-US" sz="2400" dirty="0" smtClean="0"/>
              <a:t>Users </a:t>
            </a:r>
            <a:r>
              <a:rPr lang="en-US" sz="2400" dirty="0"/>
              <a:t>to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reate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, 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pdate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,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	Share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et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book information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R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cs typeface="Arial"/>
              </a:rPr>
              <a:t>eview</a:t>
            </a:r>
            <a:r>
              <a:rPr lang="en-US" sz="2400" dirty="0" smtClean="0"/>
              <a:t> </a:t>
            </a:r>
            <a:r>
              <a:rPr lang="en-US" sz="2400" dirty="0"/>
              <a:t>with others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cs typeface="Arial"/>
              </a:rPr>
              <a:t>2. Project Performing: 	</a:t>
            </a:r>
            <a:r>
              <a:rPr lang="en-US" sz="2400" dirty="0" smtClean="0"/>
              <a:t>MEAN stack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cs typeface="Arial"/>
              </a:rPr>
              <a:t>Structured Design </a:t>
            </a:r>
            <a:r>
              <a:rPr lang="en-US" sz="2200" dirty="0">
                <a:cs typeface="Arial"/>
              </a:rPr>
              <a:t>P</a:t>
            </a:r>
            <a:r>
              <a:rPr lang="en-US" sz="2200" dirty="0" smtClean="0">
                <a:cs typeface="Arial"/>
              </a:rPr>
              <a:t>attern: 	MVC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cs typeface="Arial"/>
              </a:rPr>
              <a:t>Database:			MongoDB (online)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cs typeface="Arial"/>
              </a:rPr>
              <a:t>Server Environment: 		Node.js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cs typeface="Arial"/>
              </a:rPr>
              <a:t>Server Side </a:t>
            </a:r>
            <a:r>
              <a:rPr lang="en-US" sz="2200" dirty="0">
                <a:cs typeface="Arial"/>
              </a:rPr>
              <a:t>F</a:t>
            </a:r>
            <a:r>
              <a:rPr lang="en-US" sz="2200" dirty="0" smtClean="0">
                <a:cs typeface="Arial"/>
              </a:rPr>
              <a:t>ramework: 	Express.js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cs typeface="Arial"/>
              </a:rPr>
              <a:t>Client Side </a:t>
            </a:r>
            <a:r>
              <a:rPr lang="en-US" sz="2200" dirty="0">
                <a:cs typeface="Arial"/>
              </a:rPr>
              <a:t>F</a:t>
            </a:r>
            <a:r>
              <a:rPr lang="en-US" sz="2200" dirty="0" smtClean="0">
                <a:cs typeface="Arial"/>
              </a:rPr>
              <a:t>ramework: 	Angular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cs typeface="Arial"/>
              </a:rPr>
              <a:t>Online Hosting: 			Heroku</a:t>
            </a:r>
            <a:endParaRPr lang="en-US" dirty="0">
              <a:cs typeface="Arial"/>
            </a:endParaRPr>
          </a:p>
          <a:p>
            <a:pPr lvl="1"/>
            <a:endParaRPr lang="en-US" dirty="0">
              <a:cs typeface="Arial"/>
            </a:endParaRPr>
          </a:p>
          <a:p>
            <a:pPr marL="514350" indent="-514350"/>
            <a:endParaRPr lang="en-US" dirty="0">
              <a:cs typeface="Arial"/>
            </a:endParaRPr>
          </a:p>
          <a:p>
            <a:pPr marL="914400" lvl="1" indent="-514350"/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7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Arial"/>
              </a:rPr>
              <a:t>Main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2214880"/>
            <a:ext cx="11262360" cy="453644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sz="2400" dirty="0" smtClean="0"/>
              <a:t>Sign-up / Log-in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Sign-up: for new user, encrypt with Hash and Salt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Log-in: Authentication and Token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sz="2400" dirty="0" smtClean="0"/>
              <a:t>Data </a:t>
            </a:r>
            <a:r>
              <a:rPr lang="en-CA" sz="2400" dirty="0"/>
              <a:t>A</a:t>
            </a:r>
            <a:r>
              <a:rPr lang="en-CA" sz="2400" dirty="0" smtClean="0"/>
              <a:t>ccess Authority </a:t>
            </a:r>
            <a:r>
              <a:rPr lang="en-CA" sz="2400" dirty="0"/>
              <a:t>by </a:t>
            </a:r>
            <a:r>
              <a:rPr lang="en-CA" sz="2400" dirty="0" smtClean="0"/>
              <a:t>Classified Account Grades</a:t>
            </a:r>
            <a:endParaRPr lang="en-CA" sz="2400" dirty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User without login: 	just can get data about books and reviews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User with login:	can create reviews on books and edit only one’s own reviews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administrator (admin):	can create, read, update, delete book information.</a:t>
            </a:r>
            <a:endParaRPr lang="en-US" sz="800" dirty="0" smtClean="0"/>
          </a:p>
          <a:p>
            <a:pPr marL="457200" lvl="1" indent="0">
              <a:buNone/>
            </a:pPr>
            <a:endParaRPr lang="en-US" dirty="0">
              <a:cs typeface="Arial"/>
            </a:endParaRPr>
          </a:p>
          <a:p>
            <a:pPr lvl="1"/>
            <a:endParaRPr lang="en-US" dirty="0">
              <a:cs typeface="Arial"/>
            </a:endParaRPr>
          </a:p>
          <a:p>
            <a:pPr marL="514350" indent="-514350"/>
            <a:endParaRPr lang="en-US" dirty="0">
              <a:cs typeface="Arial"/>
            </a:endParaRPr>
          </a:p>
          <a:p>
            <a:pPr marL="914400" lvl="1" indent="-514350"/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5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Arial"/>
              </a:rPr>
              <a:t>Main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981200"/>
            <a:ext cx="10584180" cy="47701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A" sz="2800" dirty="0"/>
              <a:t>3</a:t>
            </a:r>
            <a:r>
              <a:rPr lang="en-CA" sz="2800" dirty="0" smtClean="0"/>
              <a:t>. </a:t>
            </a:r>
            <a:r>
              <a:rPr lang="en-CA" sz="2400" dirty="0" smtClean="0"/>
              <a:t>Product Search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Category search by genre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Text search </a:t>
            </a:r>
            <a:r>
              <a:rPr lang="en-US" sz="2000" dirty="0"/>
              <a:t>by </a:t>
            </a:r>
            <a:r>
              <a:rPr lang="en-US" sz="2000" dirty="0" smtClean="0"/>
              <a:t>book name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Search by Genre category + text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800" dirty="0"/>
              <a:t>4</a:t>
            </a:r>
            <a:r>
              <a:rPr lang="en-CA" sz="2800" dirty="0" smtClean="0"/>
              <a:t>. </a:t>
            </a:r>
            <a:r>
              <a:rPr lang="en-CA" sz="2400" dirty="0" smtClean="0"/>
              <a:t>Review and </a:t>
            </a:r>
            <a:r>
              <a:rPr lang="en-US" sz="2400" dirty="0" smtClean="0"/>
              <a:t>Rating System</a:t>
            </a:r>
            <a:endParaRPr lang="en-CA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Create review on books</a:t>
            </a:r>
            <a:endParaRPr lang="en-US" sz="2000" b="1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Input stars from 1 to 5 with review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 smtClean="0">
                <a:cs typeface="Arial"/>
              </a:rPr>
              <a:t>Representative stars in the book list with the average value from each review star</a:t>
            </a:r>
            <a:endParaRPr lang="en-US" sz="1800" dirty="0">
              <a:cs typeface="Arial"/>
            </a:endParaRPr>
          </a:p>
          <a:p>
            <a:pPr lvl="1"/>
            <a:endParaRPr lang="en-US" dirty="0">
              <a:cs typeface="Arial"/>
            </a:endParaRPr>
          </a:p>
          <a:p>
            <a:pPr marL="514350" indent="-514350"/>
            <a:endParaRPr lang="en-US" dirty="0">
              <a:cs typeface="Arial"/>
            </a:endParaRPr>
          </a:p>
          <a:p>
            <a:pPr marL="914400" lvl="1" indent="-514350"/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7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/>
                <a:cs typeface="Arial"/>
              </a:rPr>
              <a:t>Main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981200"/>
            <a:ext cx="10584180" cy="45618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A" sz="2800" dirty="0"/>
              <a:t>5</a:t>
            </a:r>
            <a:r>
              <a:rPr lang="en-CA" sz="2800" dirty="0" smtClean="0"/>
              <a:t>. </a:t>
            </a:r>
            <a:r>
              <a:rPr lang="en-CA" sz="2400" dirty="0" smtClean="0"/>
              <a:t>History Service for Routing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Avoid redirect to unnecessary pages 	ex) sign-up or log-in page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Redirect to just before the page when sign-up or log-in being performed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Don’t redirect to the log-in page after completing sign-up </a:t>
            </a:r>
            <a:r>
              <a:rPr lang="en-US" sz="2000" dirty="0" smtClean="0">
                <a:sym typeface="Wingdings" pitchFamily="2" charset="2"/>
              </a:rPr>
              <a:t> complete sign-up and log-in concurrently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CA" sz="2800" dirty="0"/>
              <a:t>6</a:t>
            </a:r>
            <a:r>
              <a:rPr lang="en-CA" sz="2800" dirty="0" smtClean="0"/>
              <a:t>. </a:t>
            </a:r>
            <a:r>
              <a:rPr lang="en-US" sz="2400" dirty="0"/>
              <a:t>File </a:t>
            </a:r>
            <a:r>
              <a:rPr lang="en-US" sz="2400" dirty="0" smtClean="0"/>
              <a:t>Uploading</a:t>
            </a:r>
            <a:endParaRPr lang="en-CA" sz="24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Upload images from client to server when creating and updating</a:t>
            </a:r>
            <a:endParaRPr lang="en-US" sz="2000" b="1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Display the images on each page required</a:t>
            </a:r>
          </a:p>
          <a:p>
            <a:pPr marL="514350" indent="-514350">
              <a:buFont typeface="+mj-lt"/>
              <a:buAutoNum type="arabicPeriod"/>
            </a:pPr>
            <a:endParaRPr lang="en-US" sz="800" dirty="0" smtClean="0"/>
          </a:p>
          <a:p>
            <a:pPr marL="457200" lvl="1" indent="0">
              <a:buNone/>
            </a:pPr>
            <a:endParaRPr lang="en-US" dirty="0">
              <a:cs typeface="Arial"/>
            </a:endParaRPr>
          </a:p>
          <a:p>
            <a:pPr lvl="1"/>
            <a:endParaRPr lang="en-US" dirty="0">
              <a:cs typeface="Arial"/>
            </a:endParaRPr>
          </a:p>
          <a:p>
            <a:pPr marL="514350" indent="-514350"/>
            <a:endParaRPr lang="en-US" dirty="0">
              <a:cs typeface="Arial"/>
            </a:endParaRPr>
          </a:p>
          <a:p>
            <a:pPr marL="914400" lvl="1" indent="-514350"/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6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estoga College Theme (mo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Conestoga College Theme (mod)" id="{F19A1BB9-432E-4D4C-917F-C5448E4BC6BA}" vid="{F0EF04FD-ECFA-4B63-95BF-A45BB57801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121</Words>
  <Application>Microsoft Office PowerPoint</Application>
  <PresentationFormat>사용자 지정</PresentationFormat>
  <Paragraphs>52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Conestoga College Theme (mod)</vt:lpstr>
      <vt:lpstr>Book Information Sharing Website</vt:lpstr>
      <vt:lpstr>Overview</vt:lpstr>
      <vt:lpstr>Main Features</vt:lpstr>
      <vt:lpstr>Main Features</vt:lpstr>
      <vt:lpstr>Main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 for Android</dc:title>
  <dc:creator>C Lim</dc:creator>
  <cp:lastModifiedBy>Channy Lim</cp:lastModifiedBy>
  <cp:revision>91</cp:revision>
  <dcterms:modified xsi:type="dcterms:W3CDTF">2021-02-09T02:13:07Z</dcterms:modified>
</cp:coreProperties>
</file>