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5"/>
  </p:notesMasterIdLst>
  <p:sldIdLst>
    <p:sldId id="287" r:id="rId3"/>
    <p:sldId id="322" r:id="rId4"/>
    <p:sldId id="317" r:id="rId5"/>
    <p:sldId id="324" r:id="rId6"/>
    <p:sldId id="325" r:id="rId7"/>
    <p:sldId id="318" r:id="rId8"/>
    <p:sldId id="326" r:id="rId9"/>
    <p:sldId id="327" r:id="rId10"/>
    <p:sldId id="320" r:id="rId11"/>
    <p:sldId id="321" r:id="rId12"/>
    <p:sldId id="323" r:id="rId13"/>
    <p:sldId id="330" r:id="rId14"/>
    <p:sldId id="328" r:id="rId15"/>
    <p:sldId id="337" r:id="rId16"/>
    <p:sldId id="331" r:id="rId17"/>
    <p:sldId id="332" r:id="rId18"/>
    <p:sldId id="333" r:id="rId19"/>
    <p:sldId id="334" r:id="rId20"/>
    <p:sldId id="335" r:id="rId21"/>
    <p:sldId id="336" r:id="rId22"/>
    <p:sldId id="312" r:id="rId23"/>
    <p:sldId id="294" r:id="rId24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25"/>
            <p14:sldId id="318"/>
            <p14:sldId id="326"/>
            <p14:sldId id="327"/>
            <p14:sldId id="320"/>
            <p14:sldId id="321"/>
            <p14:sldId id="323"/>
            <p14:sldId id="330"/>
            <p14:sldId id="328"/>
            <p14:sldId id="337"/>
            <p14:sldId id="331"/>
            <p14:sldId id="332"/>
            <p14:sldId id="333"/>
            <p14:sldId id="334"/>
            <p14:sldId id="335"/>
            <p14:sldId id="336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>
        <p:scale>
          <a:sx n="125" d="100"/>
          <a:sy n="125" d="100"/>
        </p:scale>
        <p:origin x="576" y="-77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642315"/>
            <a:chOff x="7587825" y="2068488"/>
            <a:chExt cx="1761543" cy="2642315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7587825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642315"/>
            <a:chOff x="5826282" y="5402837"/>
            <a:chExt cx="1761543" cy="2642315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642315"/>
            <a:chOff x="9349368" y="5402837"/>
            <a:chExt cx="1761543" cy="2642315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642315"/>
            <a:chOff x="5826282" y="5402837"/>
            <a:chExt cx="1761543" cy="2642315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642315"/>
            <a:chOff x="9349368" y="5402837"/>
            <a:chExt cx="1761543" cy="2642315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</p:cNvCxnSpPr>
          <p:nvPr/>
        </p:nvCxnSpPr>
        <p:spPr bwMode="auto">
          <a:xfrm>
            <a:off x="9725592" y="6842513"/>
            <a:ext cx="1136665" cy="2045314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951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08448"/>
            <a:ext cx="5588569" cy="388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19" y="1492424"/>
            <a:ext cx="5689352" cy="7571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1533848" y="6100936"/>
            <a:ext cx="2160240" cy="2201929"/>
            <a:chOff x="1533848" y="6100936"/>
            <a:chExt cx="2160240" cy="2201929"/>
          </a:xfrm>
        </p:grpSpPr>
        <p:sp>
          <p:nvSpPr>
            <p:cNvPr id="10" name="矩形 9"/>
            <p:cNvSpPr/>
            <p:nvPr/>
          </p:nvSpPr>
          <p:spPr bwMode="auto">
            <a:xfrm>
              <a:off x="1533848" y="6100936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33848" y="6541322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533848" y="6981708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33848" y="7422094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33848" y="7862479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1533848" y="8623896"/>
            <a:ext cx="2160240" cy="440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乘号 16"/>
          <p:cNvSpPr/>
          <p:nvPr/>
        </p:nvSpPr>
        <p:spPr bwMode="auto">
          <a:xfrm>
            <a:off x="3102589" y="8357453"/>
            <a:ext cx="973272" cy="973272"/>
          </a:xfrm>
          <a:prstGeom prst="mathMultiply">
            <a:avLst>
              <a:gd name="adj1" fmla="val 17202"/>
            </a:avLst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92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201929"/>
            <a:chOff x="7587825" y="2068488"/>
            <a:chExt cx="1761543" cy="2201929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201929"/>
            <a:chOff x="5826282" y="5402837"/>
            <a:chExt cx="1761543" cy="2201929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201929"/>
            <a:chOff x="9349368" y="5402837"/>
            <a:chExt cx="1761543" cy="2201929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201929"/>
            <a:chOff x="5826282" y="5402837"/>
            <a:chExt cx="1761543" cy="2201929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201929"/>
            <a:chOff x="9349368" y="5402837"/>
            <a:chExt cx="1761543" cy="2201929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  <a:endCxn id="53" idx="1"/>
          </p:cNvCxnSpPr>
          <p:nvPr/>
        </p:nvCxnSpPr>
        <p:spPr bwMode="auto">
          <a:xfrm>
            <a:off x="9725592" y="6842513"/>
            <a:ext cx="1136665" cy="1607091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9871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40496"/>
            <a:ext cx="6192688" cy="723306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38099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Multithread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75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threads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apply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threadno|all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command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或所有线程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6849"/>
            <a:ext cx="10210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50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多线程调试面临的问题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变量被其他线程修改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线程因为停顿太久，被监控程序终止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单步执行时，其他线程断点触发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1092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线程运行的两种模式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178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：被调试的线程断住时，其他的线程也会断住，当执行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next,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时候，根据不同的设置会有不同的表现。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scheduler-locking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on|off|step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不锁定，当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时候其他线程会被调度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锁定，只有当前线程可以被调度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单步的时候锁定，执行函数的时候其他线程可以得到执行，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的时候其他线程可以完全执行。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9892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 Mode: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只有被调试的线程会受到影响，其他线程会继续执行。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模式必须在启动调试，或者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之前进行设置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几个命令只是建议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实际工作的时候可能会发现目标根本不支持这种模式，在这种情况下会退回到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模式下，所有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命令只影响当前的线程。如果想让所有线程都执行，可以用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-a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736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 Data Structure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38504" y="7832923"/>
            <a:ext cx="4896544" cy="973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set print pretty on</a:t>
            </a: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2" y="1564430"/>
            <a:ext cx="3687619" cy="35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60" y="1742525"/>
            <a:ext cx="6662857" cy="3153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/>
          <p:cNvSpPr/>
          <p:nvPr/>
        </p:nvSpPr>
        <p:spPr bwMode="auto">
          <a:xfrm>
            <a:off x="6142360" y="4300736"/>
            <a:ext cx="169885" cy="169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92" y="5956920"/>
            <a:ext cx="11050470" cy="1402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91" y="7756178"/>
            <a:ext cx="5976762" cy="112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424" y="1422400"/>
            <a:ext cx="5905376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处下断点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单步执行观察数组变化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锁定其他线程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仅使主线程运行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保持主线程和其他线程运行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通过主线的输出观察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936128" cy="721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4575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Liu </a:t>
            </a:r>
            <a:r>
              <a:rPr lang="en-US" altLang="en-US" dirty="0" err="1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jieliu@thoughtworks.com</a:t>
            </a:r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vector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00777" y="6575375"/>
            <a:ext cx="5881569" cy="3058626"/>
            <a:chOff x="7200777" y="6575375"/>
            <a:chExt cx="5881569" cy="3058626"/>
          </a:xfrm>
        </p:grpSpPr>
        <p:sp>
          <p:nvSpPr>
            <p:cNvPr id="10" name="矩形 9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 flipH="1" flipV="1">
              <a:off x="7929241" y="8687544"/>
              <a:ext cx="1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7213340" y="9172336"/>
              <a:ext cx="1431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M_start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5" idx="0"/>
            </p:cNvCxnSpPr>
            <p:nvPr/>
          </p:nvCxnSpPr>
          <p:spPr bwMode="auto">
            <a:xfrm flipV="1">
              <a:off x="10678865" y="8687543"/>
              <a:ext cx="0" cy="484793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9894035" y="9172336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M_finish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083127" y="6575375"/>
              <a:ext cx="299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_M_end_of_stroage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11593264" y="6965032"/>
              <a:ext cx="0" cy="8004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矩形 28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0" y="1498277"/>
            <a:ext cx="4890664" cy="448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71" y="1498277"/>
            <a:ext cx="4686902" cy="3653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5" y="6169417"/>
            <a:ext cx="7972425" cy="1438275"/>
          </a:xfrm>
          <a:prstGeom prst="rect">
            <a:avLst/>
          </a:prstGeom>
        </p:spPr>
      </p:pic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88759" y="7924729"/>
            <a:ext cx="6584520" cy="152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[10])*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._M_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M_start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*vec._M_impl._M_start@10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命令观察随机生成的字符串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50474"/>
            <a:ext cx="9721800" cy="73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068488"/>
            <a:ext cx="6820648" cy="75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87" y="1334592"/>
            <a:ext cx="4356125" cy="35117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2" y="1334592"/>
            <a:ext cx="6056201" cy="761434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46416" y="5082148"/>
            <a:ext cx="5760640" cy="4043124"/>
            <a:chOff x="6646416" y="5082148"/>
            <a:chExt cx="5760640" cy="4043124"/>
          </a:xfrm>
        </p:grpSpPr>
        <p:sp>
          <p:nvSpPr>
            <p:cNvPr id="7" name="矩形 6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6416" y="5082148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7" idx="3"/>
              <a:endCxn id="2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22" idx="1"/>
              <a:endCxn id="1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曲线连接符 52"/>
            <p:cNvCxnSpPr>
              <a:stCxn id="31" idx="3"/>
              <a:endCxn id="24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曲线连接符 54"/>
            <p:cNvCxnSpPr>
              <a:stCxn id="24" idx="3"/>
              <a:endCxn id="3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曲线连接符 56"/>
            <p:cNvCxnSpPr>
              <a:stCxn id="30" idx="1"/>
              <a:endCxn id="7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肘形连接符 5"/>
            <p:cNvCxnSpPr>
              <a:stCxn id="19" idx="1"/>
              <a:endCxn id="3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510512" y="5250606"/>
            <a:ext cx="4896544" cy="3436655"/>
            <a:chOff x="6646416" y="5082148"/>
            <a:chExt cx="5760640" cy="4043124"/>
          </a:xfrm>
        </p:grpSpPr>
        <p:sp>
          <p:nvSpPr>
            <p:cNvPr id="51" name="矩形 50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46416" y="5082148"/>
              <a:ext cx="1440160" cy="47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箭头连接符 62"/>
            <p:cNvCxnSpPr>
              <a:endCxn id="6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>
              <a:stCxn id="51" idx="3"/>
              <a:endCxn id="54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/>
            <p:cNvCxnSpPr>
              <a:stCxn id="55" idx="1"/>
              <a:endCxn id="52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曲线连接符 67"/>
            <p:cNvCxnSpPr>
              <a:stCxn id="61" idx="3"/>
              <a:endCxn id="57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曲线连接符 68"/>
            <p:cNvCxnSpPr>
              <a:stCxn id="57" idx="3"/>
              <a:endCxn id="6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曲线连接符 69"/>
            <p:cNvCxnSpPr>
              <a:stCxn id="60" idx="1"/>
              <a:endCxn id="51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肘形连接符 70"/>
            <p:cNvCxnSpPr>
              <a:stCxn id="52" idx="1"/>
              <a:endCxn id="6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99897"/>
            <a:ext cx="12230100" cy="217170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296591" y="5225576"/>
            <a:ext cx="6637014" cy="3457575"/>
            <a:chOff x="270422" y="4524969"/>
            <a:chExt cx="6637014" cy="3457575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22" y="4524969"/>
              <a:ext cx="5200650" cy="3457575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136" y="4877050"/>
              <a:ext cx="2781300" cy="3076575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055" y="4916953"/>
              <a:ext cx="2638425" cy="3038475"/>
            </a:xfrm>
            <a:prstGeom prst="rect">
              <a:avLst/>
            </a:prstGeom>
          </p:spPr>
        </p:pic>
      </p:grpSp>
      <p:grpSp>
        <p:nvGrpSpPr>
          <p:cNvPr id="137" name="组合 136"/>
          <p:cNvGrpSpPr/>
          <p:nvPr/>
        </p:nvGrpSpPr>
        <p:grpSpPr>
          <a:xfrm>
            <a:off x="1116406" y="2716560"/>
            <a:ext cx="7740655" cy="2885006"/>
            <a:chOff x="1116406" y="2716560"/>
            <a:chExt cx="7740655" cy="2885006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7718104" y="2716560"/>
              <a:ext cx="113895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1116406" y="2780935"/>
              <a:ext cx="7171176" cy="28206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116406" y="5844171"/>
            <a:ext cx="3112218" cy="1686932"/>
            <a:chOff x="1116406" y="5844171"/>
            <a:chExt cx="3112218" cy="168693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16406" y="5844171"/>
              <a:ext cx="3112218" cy="402303"/>
              <a:chOff x="1116406" y="5844171"/>
              <a:chExt cx="3112218" cy="402303"/>
            </a:xfrm>
          </p:grpSpPr>
          <p:cxnSp>
            <p:nvCxnSpPr>
              <p:cNvPr id="101" name="直接箭头连接符 100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1116406" y="6473085"/>
              <a:ext cx="3112218" cy="402303"/>
              <a:chOff x="1116406" y="5844171"/>
              <a:chExt cx="3112218" cy="402303"/>
            </a:xfrm>
          </p:grpSpPr>
          <p:cxnSp>
            <p:nvCxnSpPr>
              <p:cNvPr id="114" name="直接箭头连接符 113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1116406" y="7128800"/>
              <a:ext cx="3112218" cy="402303"/>
              <a:chOff x="1116406" y="5844171"/>
              <a:chExt cx="3112218" cy="402303"/>
            </a:xfrm>
          </p:grpSpPr>
          <p:cxnSp>
            <p:nvCxnSpPr>
              <p:cNvPr id="117" name="直接箭头连接符 116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组合 145"/>
          <p:cNvGrpSpPr/>
          <p:nvPr/>
        </p:nvGrpSpPr>
        <p:grpSpPr>
          <a:xfrm>
            <a:off x="4297649" y="3687629"/>
            <a:ext cx="4792254" cy="2156542"/>
            <a:chOff x="4297649" y="3687629"/>
            <a:chExt cx="4792254" cy="2156542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178881" y="3687629"/>
              <a:ext cx="2911022" cy="1789124"/>
              <a:chOff x="6178881" y="3687629"/>
              <a:chExt cx="2911022" cy="1789124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7140210" y="3687629"/>
                <a:ext cx="19496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 bwMode="auto">
              <a:xfrm flipV="1">
                <a:off x="6178881" y="3767784"/>
                <a:ext cx="1612656" cy="1708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连接符 120"/>
            <p:cNvCxnSpPr/>
            <p:nvPr/>
          </p:nvCxnSpPr>
          <p:spPr bwMode="auto">
            <a:xfrm>
              <a:off x="4297649" y="5844171"/>
              <a:ext cx="26359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1116405" y="5854978"/>
            <a:ext cx="5792816" cy="1883424"/>
            <a:chOff x="1116405" y="5854978"/>
            <a:chExt cx="5792816" cy="1883424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146883" y="5854978"/>
              <a:ext cx="5762338" cy="619183"/>
              <a:chOff x="1146883" y="5854978"/>
              <a:chExt cx="5762338" cy="619183"/>
            </a:xfrm>
          </p:grpSpPr>
          <p:cxnSp>
            <p:nvCxnSpPr>
              <p:cNvPr id="124" name="直接箭头连接符 12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1116405" y="6517614"/>
              <a:ext cx="5762338" cy="619183"/>
              <a:chOff x="1146883" y="5854978"/>
              <a:chExt cx="5762338" cy="619183"/>
            </a:xfrm>
          </p:grpSpPr>
          <p:cxnSp>
            <p:nvCxnSpPr>
              <p:cNvPr id="131" name="直接箭头连接符 130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1146883" y="7119219"/>
              <a:ext cx="5762338" cy="619183"/>
              <a:chOff x="1146883" y="5854978"/>
              <a:chExt cx="5762338" cy="619183"/>
            </a:xfrm>
          </p:grpSpPr>
          <p:cxnSp>
            <p:nvCxnSpPr>
              <p:cNvPr id="134" name="直接箭头连接符 13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>
            <a:off x="1689704" y="6164569"/>
            <a:ext cx="2538920" cy="1264241"/>
            <a:chOff x="1689704" y="6164569"/>
            <a:chExt cx="2538920" cy="1264241"/>
          </a:xfrm>
        </p:grpSpPr>
        <p:cxnSp>
          <p:nvCxnSpPr>
            <p:cNvPr id="142" name="直接连接符 141"/>
            <p:cNvCxnSpPr/>
            <p:nvPr/>
          </p:nvCxnSpPr>
          <p:spPr bwMode="auto">
            <a:xfrm>
              <a:off x="1689704" y="6164569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 bwMode="auto">
            <a:xfrm>
              <a:off x="1689704" y="6799812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 bwMode="auto">
            <a:xfrm>
              <a:off x="1689704" y="7428810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128"/>
            <a:ext cx="87439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77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6952582" cy="387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3" y="6244952"/>
            <a:ext cx="6916833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1636440"/>
            <a:ext cx="523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7790</TotalTime>
  <Pages>0</Pages>
  <Words>625</Words>
  <Characters>0</Characters>
  <Application>Microsoft Office PowerPoint</Application>
  <PresentationFormat>自定义</PresentationFormat>
  <Lines>0</Lines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Custom Data Structure</vt:lpstr>
      <vt:lpstr>gcc 4.1.2 STL Internals —— vector</vt:lpstr>
      <vt:lpstr>练习</vt:lpstr>
      <vt:lpstr>练习</vt:lpstr>
      <vt:lpstr>gcc 4.1.2 STL Internals —— LIST</vt:lpstr>
      <vt:lpstr>gcc 4.1.2 STL Internals —— LIST</vt:lpstr>
      <vt:lpstr>练习</vt:lpstr>
      <vt:lpstr>gcc 4.1.2 STL Internals —— MAP</vt:lpstr>
      <vt:lpstr>gcc 4.1.2 STL Internals —— MAP</vt:lpstr>
      <vt:lpstr>gcc 4.1.2 STL Internals —— SET</vt:lpstr>
      <vt:lpstr>gcc 4.1.2 STL Internals —— Set</vt:lpstr>
      <vt:lpstr>练习</vt:lpstr>
      <vt:lpstr>Multithread</vt:lpstr>
      <vt:lpstr>线程调试指令</vt:lpstr>
      <vt:lpstr>多线程调试面临的问题</vt:lpstr>
      <vt:lpstr>GDB线程运行的两种模式</vt:lpstr>
      <vt:lpstr>All-stop mode</vt:lpstr>
      <vt:lpstr>Non-stop模式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332</cp:revision>
  <dcterms:created xsi:type="dcterms:W3CDTF">2015-03-25T17:05:23Z</dcterms:created>
  <dcterms:modified xsi:type="dcterms:W3CDTF">2016-08-10T18:57:28Z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