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30"/>
  </p:notesMasterIdLst>
  <p:sldIdLst>
    <p:sldId id="287" r:id="rId3"/>
    <p:sldId id="332" r:id="rId4"/>
    <p:sldId id="333" r:id="rId5"/>
    <p:sldId id="336" r:id="rId6"/>
    <p:sldId id="337" r:id="rId7"/>
    <p:sldId id="343" r:id="rId8"/>
    <p:sldId id="346" r:id="rId9"/>
    <p:sldId id="348" r:id="rId10"/>
    <p:sldId id="347" r:id="rId11"/>
    <p:sldId id="349" r:id="rId12"/>
    <p:sldId id="341" r:id="rId13"/>
    <p:sldId id="322" r:id="rId14"/>
    <p:sldId id="323" r:id="rId15"/>
    <p:sldId id="324" r:id="rId16"/>
    <p:sldId id="326" r:id="rId17"/>
    <p:sldId id="328" r:id="rId18"/>
    <p:sldId id="351" r:id="rId19"/>
    <p:sldId id="352" r:id="rId20"/>
    <p:sldId id="329" r:id="rId21"/>
    <p:sldId id="327" r:id="rId22"/>
    <p:sldId id="320" r:id="rId23"/>
    <p:sldId id="330" r:id="rId24"/>
    <p:sldId id="331" r:id="rId25"/>
    <p:sldId id="344" r:id="rId26"/>
    <p:sldId id="353" r:id="rId27"/>
    <p:sldId id="312" r:id="rId28"/>
    <p:sldId id="294" r:id="rId2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32"/>
            <p14:sldId id="333"/>
            <p14:sldId id="336"/>
            <p14:sldId id="337"/>
            <p14:sldId id="343"/>
            <p14:sldId id="346"/>
            <p14:sldId id="348"/>
            <p14:sldId id="347"/>
            <p14:sldId id="349"/>
            <p14:sldId id="341"/>
            <p14:sldId id="322"/>
            <p14:sldId id="323"/>
            <p14:sldId id="324"/>
            <p14:sldId id="326"/>
            <p14:sldId id="328"/>
            <p14:sldId id="351"/>
            <p14:sldId id="352"/>
            <p14:sldId id="329"/>
            <p14:sldId id="327"/>
            <p14:sldId id="320"/>
            <p14:sldId id="330"/>
            <p14:sldId id="331"/>
            <p14:sldId id="344"/>
            <p14:sldId id="353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7444" autoAdjust="0"/>
  </p:normalViewPr>
  <p:slideViewPr>
    <p:cSldViewPr>
      <p:cViewPr varScale="1">
        <p:scale>
          <a:sx n="115" d="100"/>
          <a:sy n="115" d="100"/>
        </p:scale>
        <p:origin x="1722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编辑并运行自己当前正在开发的模块的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在用例中添加一行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abort(),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调试测试用例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找出错误信息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8154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加载命令解释器（即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读全局初始化文件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目录下的初始化文件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执行命令里由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处理命令行参数和选项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读当前目录下的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如果如果传入了被调试的程序，加载进程及依赖库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执行命令行中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75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来说基本不可能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较为容易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可以看地址，但要断住才行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上述三种方式之一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if a == 0(condition)</a:t>
            </a: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条件断点，有时候非常有用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AA5B"/>
              </a:buClr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[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[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中快速查看源码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00AA5B"/>
              </a:buClr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00AA5B"/>
              </a:buClr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4213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rbreak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只断住一次，断完就删除了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rebreak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用正则表达式表示函数名，匹配就会断住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breakpoints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显示所有断点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breakpoints [index]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的话则会删除所有断点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221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" y="2437240"/>
            <a:ext cx="12075550" cy="54726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36" y="1809308"/>
            <a:ext cx="81369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用来观察某个变量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内存地址的状态，如果被修改就会断住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30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In)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step/s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Over)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next/n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Out)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finish/fin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离开当前作用域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until/u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[breakpoint conditions]</a:t>
            </a:r>
          </a:p>
        </p:txBody>
      </p:sp>
    </p:spTree>
    <p:extLst>
      <p:ext uri="{BB962C8B-B14F-4D97-AF65-F5344CB8AC3E}">
        <p14:creationId xmlns:p14="http://schemas.microsoft.com/office/powerpoint/2010/main" val="1897324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显示堆栈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[full]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切换栈帧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frame/f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[INDEX]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1" y="2976236"/>
            <a:ext cx="11582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2" y="7253064"/>
            <a:ext cx="117700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8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&amp; Display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print/p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[FMT] expression</a:t>
            </a: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[FMT] expression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4" y="2932584"/>
            <a:ext cx="9217024" cy="42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56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Formats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6337424" cy="7632700"/>
          </a:xfrm>
        </p:spPr>
        <p:txBody>
          <a:bodyPr numCol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62440" y="1422400"/>
            <a:ext cx="6337424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补零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(t=two)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336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CountSizeFMT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address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Letters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		byte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		half-word, 2bytes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		word, 4bytes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		giant, 8bytes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2" y="2140495"/>
            <a:ext cx="10654181" cy="3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如何在编译期间增加调试信息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观察进程的内存布局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启动，停止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breakpoint(condition),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continue, step, next, until, finish, print, display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4923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2500536"/>
            <a:ext cx="11112563" cy="590465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[address]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710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command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4432"/>
            <a:ext cx="11665296" cy="78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参数，或者运行时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+ x,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8470"/>
            <a:ext cx="7073652" cy="7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52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5575369"/>
            <a:ext cx="753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里会在运行前加载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0570"/>
            <a:ext cx="11503980" cy="3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21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192"/>
            <a:ext cx="7561560" cy="80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3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gdb-01-basic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打开日志开关，将调试过程记录到日志中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支持数组十六进制输出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==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时输出数组内容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继续运行直到触发断点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按照数组显示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c,s,n,u,fin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4524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在编译期间增加调试信息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查看一个文件是否包含调试信息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优化级别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8" y="2500536"/>
            <a:ext cx="1252939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生成目标文件比对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60576"/>
            <a:ext cx="60864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41" y="2670076"/>
            <a:ext cx="565785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562951"/>
            <a:ext cx="5600700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758213"/>
            <a:ext cx="5343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9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9" y="1636440"/>
            <a:ext cx="9105900" cy="296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37" y="5308848"/>
            <a:ext cx="928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可以让你在当前的栈帧中推断出上一帧寄存器的内容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3" y="6388968"/>
            <a:ext cx="7742857" cy="1847619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44059"/>
              </p:ext>
            </p:extLst>
          </p:nvPr>
        </p:nvGraphicFramePr>
        <p:xfrm>
          <a:off x="8158584" y="70370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showAsIcon="1" r:id="rId5" imgW="914400" imgH="828720" progId="AcroExch.Document.11">
                  <p:embed/>
                </p:oleObj>
              </mc:Choice>
              <mc:Fallback>
                <p:oleObj name="Acrobat Document" showAsIcon="1" r:id="rId5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8584" y="70370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1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给自己当前正在开发的模块增加调试信息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命令对比查看编译前后模块信息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移除调试信息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893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core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182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Debug In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exec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corefile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run/r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743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中断当前调试程序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Ctrl + C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退出调试器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结束被调试程序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(Ctrl + D)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被调试程序继续运行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681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6909</TotalTime>
  <Pages>0</Pages>
  <Words>788</Words>
  <Characters>0</Characters>
  <Application>Microsoft Office PowerPoint</Application>
  <PresentationFormat>自定义</PresentationFormat>
  <Lines>0</Lines>
  <Paragraphs>217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Acrobat Document</vt:lpstr>
      <vt:lpstr>Debugging</vt:lpstr>
      <vt:lpstr>目录</vt:lpstr>
      <vt:lpstr>在编译期间增加调试信息</vt:lpstr>
      <vt:lpstr>观察调试信息的保存形式及内容</vt:lpstr>
      <vt:lpstr>.debug_frame</vt:lpstr>
      <vt:lpstr>练习</vt:lpstr>
      <vt:lpstr>START GDB</vt:lpstr>
      <vt:lpstr>Start Debug In Gdb</vt:lpstr>
      <vt:lpstr>STOP GDB</vt:lpstr>
      <vt:lpstr>练习</vt:lpstr>
      <vt:lpstr>Gdb启动过程</vt:lpstr>
      <vt:lpstr>BreakPoints</vt:lpstr>
      <vt:lpstr>Breakpoints</vt:lpstr>
      <vt:lpstr>watchpoints</vt:lpstr>
      <vt:lpstr>运行控制</vt:lpstr>
      <vt:lpstr>Backtrace, frame</vt:lpstr>
      <vt:lpstr>Print &amp; Display</vt:lpstr>
      <vt:lpstr>Output Formats</vt:lpstr>
      <vt:lpstr>Examine memory</vt:lpstr>
      <vt:lpstr>disassemble</vt:lpstr>
      <vt:lpstr>Shell command、log</vt:lpstr>
      <vt:lpstr>TUI</vt:lpstr>
      <vt:lpstr>gdb commands script</vt:lpstr>
      <vt:lpstr>练习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582</cp:revision>
  <dcterms:created xsi:type="dcterms:W3CDTF">2015-03-25T17:05:23Z</dcterms:created>
  <dcterms:modified xsi:type="dcterms:W3CDTF">2016-08-11T17:24:45Z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