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0"/>
  </p:notesMasterIdLst>
  <p:sldIdLst>
    <p:sldId id="287" r:id="rId3"/>
    <p:sldId id="322" r:id="rId4"/>
    <p:sldId id="317" r:id="rId5"/>
    <p:sldId id="324" r:id="rId6"/>
    <p:sldId id="318" r:id="rId7"/>
    <p:sldId id="326" r:id="rId8"/>
    <p:sldId id="320" r:id="rId9"/>
    <p:sldId id="338" r:id="rId10"/>
    <p:sldId id="337" r:id="rId11"/>
    <p:sldId id="331" r:id="rId12"/>
    <p:sldId id="332" r:id="rId13"/>
    <p:sldId id="333" r:id="rId14"/>
    <p:sldId id="334" r:id="rId15"/>
    <p:sldId id="335" r:id="rId16"/>
    <p:sldId id="336" r:id="rId17"/>
    <p:sldId id="312" r:id="rId18"/>
    <p:sldId id="294" r:id="rId19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17"/>
            <p14:sldId id="324"/>
            <p14:sldId id="318"/>
            <p14:sldId id="326"/>
            <p14:sldId id="320"/>
            <p14:sldId id="338"/>
            <p14:sldId id="337"/>
            <p14:sldId id="331"/>
            <p14:sldId id="332"/>
            <p14:sldId id="333"/>
            <p14:sldId id="334"/>
            <p14:sldId id="335"/>
            <p14:sldId id="336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109" d="100"/>
          <a:sy n="109" d="100"/>
        </p:scale>
        <p:origin x="1260" y="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 &amp; Multithread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threads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apply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threadno|all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command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或所有线程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上执行指令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6849"/>
            <a:ext cx="10210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50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多线程调试面临的问题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变量被其他线程修改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线程因为停顿太久，被监控程序终止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单步执行时，其他线程断点触发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1092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线程运行的两种模式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178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：被调试的线程断住时，其他的线程也会断住，当执行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next, 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时候，根据不同的设置会有不同的表现。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scheduler-locking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on|off|step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不锁定，当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时候其他线程会被调度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锁定，只有当前线程可以被调度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单步的时候锁定，执行函数的时候其他线程可以得到执行，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的时候其他线程可以完全执行。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9892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 Mode: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只有被调试的线程会受到影响，其他线程会继续执行。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模式必须在启动调试，或者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之前进行设置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几个命令只是建议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实际工作的时候可能会发现目标根本不支持这种模式，在这种情况下会退回到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模式下，所有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命令只影响当前的线程。如果想让所有线程都执行，可以用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-a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7366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8424" y="1422400"/>
            <a:ext cx="5905376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dump_array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处下断点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单步执行观察数组变化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锁定其他线程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仅使主线程运行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保持主线程和其他线程运行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线程中断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通过主线的输出观察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2400"/>
            <a:ext cx="5936128" cy="7210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74575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Wu </a:t>
            </a:r>
            <a:r>
              <a:rPr lang="en-US" altLang="en-US" dirty="0" err="1"/>
              <a:t>Kun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/>
              <a:t>kunwu@thoughtworks.com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 Data Structure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38504" y="7832923"/>
            <a:ext cx="4896544" cy="9733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set print pretty on</a:t>
            </a: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2" y="1564430"/>
            <a:ext cx="3687619" cy="35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60" y="1742525"/>
            <a:ext cx="6662857" cy="3153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椭圆 13"/>
          <p:cNvSpPr/>
          <p:nvPr/>
        </p:nvSpPr>
        <p:spPr bwMode="auto">
          <a:xfrm>
            <a:off x="6142360" y="4300736"/>
            <a:ext cx="169885" cy="1698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92" y="5956920"/>
            <a:ext cx="11050470" cy="1402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91" y="7756178"/>
            <a:ext cx="5976762" cy="1126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988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943807" y="7226951"/>
            <a:ext cx="4563857" cy="2407049"/>
            <a:chOff x="7200777" y="6835067"/>
            <a:chExt cx="5306887" cy="2798934"/>
          </a:xfrm>
        </p:grpSpPr>
        <p:sp>
          <p:nvSpPr>
            <p:cNvPr id="10" name="矩形 9"/>
            <p:cNvSpPr/>
            <p:nvPr/>
          </p:nvSpPr>
          <p:spPr bwMode="auto">
            <a:xfrm>
              <a:off x="88436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9292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06788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97644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200777" y="8671520"/>
              <a:ext cx="728464" cy="309736"/>
            </a:xfrm>
            <a:prstGeom prst="straightConnector1">
              <a:avLst/>
            </a:prstGeom>
            <a:solidFill>
              <a:srgbClr val="EEEEEE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 flipV="1">
              <a:off x="7929242" y="8687544"/>
              <a:ext cx="0" cy="48479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文本框 19"/>
            <p:cNvSpPr txBox="1"/>
            <p:nvPr/>
          </p:nvSpPr>
          <p:spPr>
            <a:xfrm>
              <a:off x="7203723" y="9172336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25" idx="2"/>
            </p:cNvCxnSpPr>
            <p:nvPr/>
          </p:nvCxnSpPr>
          <p:spPr bwMode="auto">
            <a:xfrm>
              <a:off x="9758041" y="7296732"/>
              <a:ext cx="0" cy="46877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文本框 24"/>
            <p:cNvSpPr txBox="1"/>
            <p:nvPr/>
          </p:nvSpPr>
          <p:spPr>
            <a:xfrm>
              <a:off x="8761198" y="6835067"/>
              <a:ext cx="1993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&amp;students[2]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1593264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88758" y="7924729"/>
            <a:ext cx="7193761" cy="1525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[3])*students</a:t>
            </a:r>
          </a:p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*students@3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00" y="1988596"/>
            <a:ext cx="3314700" cy="3219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59" y="6515792"/>
            <a:ext cx="7704856" cy="1140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992" y="1448254"/>
            <a:ext cx="6419850" cy="476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椭圆 34"/>
          <p:cNvSpPr/>
          <p:nvPr/>
        </p:nvSpPr>
        <p:spPr bwMode="auto">
          <a:xfrm>
            <a:off x="6417457" y="5740896"/>
            <a:ext cx="169885" cy="1698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301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5905376" cy="763270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gdb-02-data-structure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编译所有源码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all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调试程序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找出第七个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57" y="1462832"/>
            <a:ext cx="6038336" cy="7693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44237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Doulbe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Linked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7744" y="5236840"/>
            <a:ext cx="4855828" cy="3553504"/>
            <a:chOff x="6862440" y="5067712"/>
            <a:chExt cx="5544616" cy="4057560"/>
          </a:xfrm>
        </p:grpSpPr>
        <p:sp>
          <p:nvSpPr>
            <p:cNvPr id="7" name="矩形 6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862440" y="5067712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>
              <a:endCxn id="3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>
              <a:stCxn id="7" idx="3"/>
              <a:endCxn id="21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>
              <a:stCxn id="22" idx="1"/>
              <a:endCxn id="19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曲线连接符 52"/>
            <p:cNvCxnSpPr>
              <a:stCxn id="31" idx="3"/>
              <a:endCxn id="24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曲线连接符 54"/>
            <p:cNvCxnSpPr>
              <a:stCxn id="24" idx="3"/>
              <a:endCxn id="3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6592"/>
                <a:gd name="adj2" fmla="val 114772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矩形 31"/>
            <p:cNvSpPr/>
            <p:nvPr/>
          </p:nvSpPr>
          <p:spPr bwMode="auto">
            <a:xfrm>
              <a:off x="9022680" y="6492613"/>
              <a:ext cx="127249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68" y="1445528"/>
            <a:ext cx="6091606" cy="7488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00" y="1457648"/>
            <a:ext cx="3381375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101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49" y="1435159"/>
            <a:ext cx="11261706" cy="22448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2" y="4958554"/>
            <a:ext cx="5334000" cy="3848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Doulbe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Linked List Internals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1332055" y="2068488"/>
            <a:ext cx="4277228" cy="3160555"/>
            <a:chOff x="1332055" y="2068488"/>
            <a:chExt cx="4277228" cy="3160555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4198146" y="2068488"/>
              <a:ext cx="1411137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1332055" y="2078070"/>
              <a:ext cx="3571659" cy="3150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7174517" y="4888260"/>
            <a:ext cx="5059567" cy="3702600"/>
            <a:chOff x="6862440" y="5067712"/>
            <a:chExt cx="5544616" cy="4057560"/>
          </a:xfrm>
        </p:grpSpPr>
        <p:sp>
          <p:nvSpPr>
            <p:cNvPr id="74" name="矩形 73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862440" y="5067712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箭头连接符 91"/>
            <p:cNvCxnSpPr>
              <a:endCxn id="89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直接箭头连接符 92"/>
            <p:cNvCxnSpPr>
              <a:stCxn id="74" idx="3"/>
              <a:endCxn id="81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直接箭头连接符 94"/>
            <p:cNvCxnSpPr>
              <a:stCxn id="82" idx="1"/>
              <a:endCxn id="79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直接箭头连接符 95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曲线连接符 52"/>
            <p:cNvCxnSpPr>
              <a:stCxn id="90" idx="3"/>
              <a:endCxn id="86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曲线连接符 54"/>
            <p:cNvCxnSpPr>
              <a:stCxn id="86" idx="3"/>
              <a:endCxn id="89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6592"/>
                <a:gd name="adj2" fmla="val 114772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" name="矩形 101"/>
            <p:cNvSpPr/>
            <p:nvPr/>
          </p:nvSpPr>
          <p:spPr bwMode="auto">
            <a:xfrm>
              <a:off x="9022680" y="6492613"/>
              <a:ext cx="127249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42754" y="5408414"/>
            <a:ext cx="3986906" cy="786775"/>
            <a:chOff x="2142754" y="5408414"/>
            <a:chExt cx="3986906" cy="786775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 bwMode="auto">
            <a:xfrm flipH="1">
              <a:off x="2142754" y="5408414"/>
              <a:ext cx="3382307" cy="786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2142754" y="6381834"/>
            <a:ext cx="3986906" cy="786775"/>
            <a:chOff x="2142754" y="5408414"/>
            <a:chExt cx="3986906" cy="786775"/>
          </a:xfrm>
        </p:grpSpPr>
        <p:cxnSp>
          <p:nvCxnSpPr>
            <p:cNvPr id="104" name="直接连接符 103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2142754" y="5408414"/>
              <a:ext cx="3382307" cy="786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2142754" y="7345535"/>
            <a:ext cx="3986906" cy="786775"/>
            <a:chOff x="2142754" y="5408414"/>
            <a:chExt cx="3986906" cy="786775"/>
          </a:xfrm>
        </p:grpSpPr>
        <p:cxnSp>
          <p:nvCxnSpPr>
            <p:cNvPr id="107" name="直接连接符 106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 bwMode="auto">
            <a:xfrm flipH="1">
              <a:off x="2142754" y="5408414"/>
              <a:ext cx="3382307" cy="786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2139566" y="6312859"/>
            <a:ext cx="1995047" cy="1032676"/>
            <a:chOff x="4134613" y="4375738"/>
            <a:chExt cx="1995047" cy="1032676"/>
          </a:xfrm>
        </p:grpSpPr>
        <p:cxnSp>
          <p:nvCxnSpPr>
            <p:cNvPr id="123" name="直接连接符 122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00B0F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/>
            <p:nvPr/>
          </p:nvCxnSpPr>
          <p:spPr bwMode="auto">
            <a:xfrm flipH="1" flipV="1">
              <a:off x="4134613" y="4375738"/>
              <a:ext cx="1390449" cy="103267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2139566" y="5347742"/>
            <a:ext cx="1995047" cy="1032676"/>
            <a:chOff x="4134613" y="4375738"/>
            <a:chExt cx="1995047" cy="1032676"/>
          </a:xfrm>
        </p:grpSpPr>
        <p:cxnSp>
          <p:nvCxnSpPr>
            <p:cNvPr id="128" name="直接连接符 127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00B0F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 bwMode="auto">
            <a:xfrm flipH="1" flipV="1">
              <a:off x="4134613" y="4375738"/>
              <a:ext cx="1390449" cy="103267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2139566" y="7237584"/>
            <a:ext cx="1995047" cy="1032676"/>
            <a:chOff x="4134613" y="4375738"/>
            <a:chExt cx="1995047" cy="1032676"/>
          </a:xfrm>
        </p:grpSpPr>
        <p:cxnSp>
          <p:nvCxnSpPr>
            <p:cNvPr id="147" name="直接连接符 146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00B0F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/>
            <p:nvPr/>
          </p:nvCxnSpPr>
          <p:spPr bwMode="auto">
            <a:xfrm flipH="1" flipV="1">
              <a:off x="4134613" y="4375738"/>
              <a:ext cx="1390449" cy="103267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5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Balanced Binary Tree(AVL)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2" y="1409428"/>
            <a:ext cx="5541371" cy="7848872"/>
          </a:xfrm>
          <a:prstGeom prst="rect">
            <a:avLst/>
          </a:prstGeom>
        </p:spPr>
      </p:pic>
      <p:grpSp>
        <p:nvGrpSpPr>
          <p:cNvPr id="136" name="组合 135"/>
          <p:cNvGrpSpPr/>
          <p:nvPr/>
        </p:nvGrpSpPr>
        <p:grpSpPr>
          <a:xfrm>
            <a:off x="6286376" y="4228728"/>
            <a:ext cx="6442764" cy="4612242"/>
            <a:chOff x="6286376" y="1395351"/>
            <a:chExt cx="6442764" cy="4612242"/>
          </a:xfrm>
        </p:grpSpPr>
        <p:grpSp>
          <p:nvGrpSpPr>
            <p:cNvPr id="14" name="组合 13"/>
            <p:cNvGrpSpPr/>
            <p:nvPr/>
          </p:nvGrpSpPr>
          <p:grpSpPr>
            <a:xfrm>
              <a:off x="8896340" y="1809575"/>
              <a:ext cx="1222835" cy="1222835"/>
              <a:chOff x="7587825" y="2949260"/>
              <a:chExt cx="1761543" cy="1761543"/>
            </a:xfrm>
          </p:grpSpPr>
          <p:sp>
            <p:nvSpPr>
              <p:cNvPr id="57" name="矩形 56"/>
              <p:cNvSpPr/>
              <p:nvPr/>
            </p:nvSpPr>
            <p:spPr bwMode="auto">
              <a:xfrm>
                <a:off x="7587825" y="2949260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left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7587825" y="3389645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right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7587825" y="3830031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key(3)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7587825" y="4270417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箭头连接符 16"/>
            <p:cNvCxnSpPr>
              <a:stCxn id="57" idx="1"/>
              <a:endCxn id="86" idx="0"/>
            </p:cNvCxnSpPr>
            <p:nvPr/>
          </p:nvCxnSpPr>
          <p:spPr bwMode="auto">
            <a:xfrm flipH="1">
              <a:off x="7833898" y="1962430"/>
              <a:ext cx="1062442" cy="1402862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8" idx="3"/>
              <a:endCxn id="81" idx="0"/>
            </p:cNvCxnSpPr>
            <p:nvPr/>
          </p:nvCxnSpPr>
          <p:spPr bwMode="auto">
            <a:xfrm>
              <a:off x="10119175" y="2268138"/>
              <a:ext cx="1062444" cy="1097154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9166734" y="1395351"/>
              <a:ext cx="682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6286376" y="3365292"/>
              <a:ext cx="3095043" cy="2642301"/>
              <a:chOff x="6286376" y="3365292"/>
              <a:chExt cx="3095043" cy="2642301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7222480" y="3365292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86" name="矩形 85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key(1)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6286376" y="4784758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91" name="矩形 90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key(0)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8158584" y="4784758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96" name="矩形 95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key(2)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0" name="组合 119"/>
            <p:cNvGrpSpPr/>
            <p:nvPr/>
          </p:nvGrpSpPr>
          <p:grpSpPr>
            <a:xfrm>
              <a:off x="9634097" y="3365292"/>
              <a:ext cx="3095043" cy="2642301"/>
              <a:chOff x="9634097" y="3365292"/>
              <a:chExt cx="3095043" cy="2642301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0570201" y="3365292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81" name="矩形 80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key(5)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9634097" y="4784758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111" name="矩形 110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key(4)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11506305" y="4784758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116" name="矩形 115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key(6)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矩形 118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24" name="直接箭头连接符 123"/>
            <p:cNvCxnSpPr>
              <a:stCxn id="87" idx="3"/>
              <a:endCxn id="96" idx="0"/>
            </p:cNvCxnSpPr>
            <p:nvPr/>
          </p:nvCxnSpPr>
          <p:spPr bwMode="auto">
            <a:xfrm>
              <a:off x="8445315" y="3823855"/>
              <a:ext cx="324687" cy="960903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86" idx="1"/>
              <a:endCxn id="91" idx="0"/>
            </p:cNvCxnSpPr>
            <p:nvPr/>
          </p:nvCxnSpPr>
          <p:spPr bwMode="auto">
            <a:xfrm flipH="1">
              <a:off x="6897794" y="3518147"/>
              <a:ext cx="324686" cy="1266611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2" idx="3"/>
              <a:endCxn id="116" idx="0"/>
            </p:cNvCxnSpPr>
            <p:nvPr/>
          </p:nvCxnSpPr>
          <p:spPr bwMode="auto">
            <a:xfrm>
              <a:off x="11793036" y="3823855"/>
              <a:ext cx="324687" cy="960903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81" idx="1"/>
              <a:endCxn id="111" idx="0"/>
            </p:cNvCxnSpPr>
            <p:nvPr/>
          </p:nvCxnSpPr>
          <p:spPr bwMode="auto">
            <a:xfrm flipH="1">
              <a:off x="10245515" y="3518147"/>
              <a:ext cx="324686" cy="1266611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7" name="图片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40" y="1646297"/>
            <a:ext cx="7907149" cy="194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18929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5905376" cy="763270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gdb-02-data-structure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编译所有源码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all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调试程序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409428"/>
            <a:ext cx="5541371" cy="7848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77224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Multithread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75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7881</TotalTime>
  <Pages>0</Pages>
  <Words>468</Words>
  <Characters>0</Characters>
  <Application>Microsoft Office PowerPoint</Application>
  <PresentationFormat>自定义</PresentationFormat>
  <Lines>0</Lines>
  <Paragraphs>136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Debugging</vt:lpstr>
      <vt:lpstr>Custom Data Structure</vt:lpstr>
      <vt:lpstr>Array</vt:lpstr>
      <vt:lpstr>练习</vt:lpstr>
      <vt:lpstr>Doulbe Linked List</vt:lpstr>
      <vt:lpstr>Doulbe Linked List Internals</vt:lpstr>
      <vt:lpstr>Balanced Binary Tree(AVL)</vt:lpstr>
      <vt:lpstr>Exercise</vt:lpstr>
      <vt:lpstr>Multithread</vt:lpstr>
      <vt:lpstr>线程调试指令</vt:lpstr>
      <vt:lpstr>多线程调试面临的问题</vt:lpstr>
      <vt:lpstr>GDB线程运行的两种模式</vt:lpstr>
      <vt:lpstr>All-stop mode</vt:lpstr>
      <vt:lpstr>Non-stop模式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Coney</cp:lastModifiedBy>
  <cp:revision>346</cp:revision>
  <dcterms:created xsi:type="dcterms:W3CDTF">2015-03-25T17:05:23Z</dcterms:created>
  <dcterms:modified xsi:type="dcterms:W3CDTF">2016-08-11T15:52:45Z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