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  <p:sldMasterId id="2147483864" r:id="rId2"/>
  </p:sldMasterIdLst>
  <p:notesMasterIdLst>
    <p:notesMasterId r:id="rId31"/>
  </p:notesMasterIdLst>
  <p:sldIdLst>
    <p:sldId id="287" r:id="rId3"/>
    <p:sldId id="332" r:id="rId4"/>
    <p:sldId id="333" r:id="rId5"/>
    <p:sldId id="336" r:id="rId6"/>
    <p:sldId id="337" r:id="rId7"/>
    <p:sldId id="338" r:id="rId8"/>
    <p:sldId id="343" r:id="rId9"/>
    <p:sldId id="346" r:id="rId10"/>
    <p:sldId id="348" r:id="rId11"/>
    <p:sldId id="347" r:id="rId12"/>
    <p:sldId id="349" r:id="rId13"/>
    <p:sldId id="341" r:id="rId14"/>
    <p:sldId id="322" r:id="rId15"/>
    <p:sldId id="323" r:id="rId16"/>
    <p:sldId id="324" r:id="rId17"/>
    <p:sldId id="326" r:id="rId18"/>
    <p:sldId id="328" r:id="rId19"/>
    <p:sldId id="351" r:id="rId20"/>
    <p:sldId id="352" r:id="rId21"/>
    <p:sldId id="329" r:id="rId22"/>
    <p:sldId id="327" r:id="rId23"/>
    <p:sldId id="320" r:id="rId24"/>
    <p:sldId id="330" r:id="rId25"/>
    <p:sldId id="331" r:id="rId26"/>
    <p:sldId id="344" r:id="rId27"/>
    <p:sldId id="353" r:id="rId28"/>
    <p:sldId id="312" r:id="rId29"/>
    <p:sldId id="294" r:id="rId30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244D2D87-853C-4005-9E02-2DEC3ABF90E8}">
          <p14:sldIdLst>
            <p14:sldId id="287"/>
            <p14:sldId id="332"/>
            <p14:sldId id="333"/>
            <p14:sldId id="336"/>
            <p14:sldId id="337"/>
            <p14:sldId id="338"/>
            <p14:sldId id="343"/>
            <p14:sldId id="346"/>
            <p14:sldId id="348"/>
            <p14:sldId id="347"/>
            <p14:sldId id="349"/>
            <p14:sldId id="341"/>
            <p14:sldId id="322"/>
            <p14:sldId id="323"/>
            <p14:sldId id="324"/>
            <p14:sldId id="326"/>
            <p14:sldId id="328"/>
            <p14:sldId id="351"/>
            <p14:sldId id="352"/>
            <p14:sldId id="329"/>
            <p14:sldId id="327"/>
            <p14:sldId id="320"/>
            <p14:sldId id="330"/>
            <p14:sldId id="331"/>
            <p14:sldId id="344"/>
            <p14:sldId id="353"/>
            <p14:sldId id="312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82782" autoAdjust="0"/>
  </p:normalViewPr>
  <p:slideViewPr>
    <p:cSldViewPr>
      <p:cViewPr varScale="1">
        <p:scale>
          <a:sx n="71" d="100"/>
          <a:sy n="71" d="100"/>
        </p:scale>
        <p:origin x="1740" y="7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1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Debugging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 Basic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C83E-2C64-F44F-BCC1-220EFDC8117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492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STOP GDB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76327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中断当前调试程序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Ctrl + C</a:t>
            </a:r>
          </a:p>
          <a:p>
            <a:pPr lvl="1"/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退出调试器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结束被调试程序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(Ctrl + D)</a:t>
            </a:r>
          </a:p>
          <a:p>
            <a:pPr lvl="1"/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取消调试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调试程序继续运行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detach</a:t>
            </a:r>
          </a:p>
          <a:p>
            <a:pPr lvl="1"/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681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编辑并运行自己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当前正在开发的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在用例中添加一行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abort(),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编译运行用例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调试测试用例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找出错误信息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815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加载命令解释器（即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读全局初始化文件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目录下的初始化文件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~/.gdbinit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执行命令里由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iex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-ix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指定的命令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处理命令行参数和选项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读当前目录下的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.gdbinit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如果如果传入了被调试的程序，加载进程及依赖库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执行命令行中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-ex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指定的命令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275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BreakPoints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reak +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来说基本不可能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reak  +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最常用的方式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break +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函数地址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可以看地址，但要断住才行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break +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上述三种方式之一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if a == 0(condition)</a:t>
            </a:r>
          </a:p>
          <a:p>
            <a:pPr marL="0" indent="0"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条件断点，有时候非常有用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421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Breakpoints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break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只断住一次，断完就删除了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ebreak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用正则表达式表示函数名，匹配就会断住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info breakpoints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显示所有断点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delete breakpoints [index]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删除断点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不指定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的话则会删除所有断点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022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watchpoints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5" y="2437240"/>
            <a:ext cx="12075550" cy="547260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5736" y="1809308"/>
            <a:ext cx="813690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观察某个变量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内存地址的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状态，如果被修改就会断住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230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运行控制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76327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继续执行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continue/c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[N]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单步执行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(Step In)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step/s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[N]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跳过函数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(Step Over)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next/n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[N]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退出函数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(Step Out)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finish/fin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离开当前作用域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until/u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[breakpoint conditions]</a:t>
            </a:r>
          </a:p>
        </p:txBody>
      </p:sp>
    </p:spTree>
    <p:extLst>
      <p:ext uri="{BB962C8B-B14F-4D97-AF65-F5344CB8AC3E}">
        <p14:creationId xmlns:p14="http://schemas.microsoft.com/office/powerpoint/2010/main" val="1897324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Backtrace,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显示堆栈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backtrace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[full]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切换栈帧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frame/f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[INDEX]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11" y="2976236"/>
            <a:ext cx="11582178" cy="22322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82" y="7253064"/>
            <a:ext cx="11770035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58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 &amp; Display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输出变量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print/p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[FMT] expression</a:t>
            </a:r>
          </a:p>
          <a:p>
            <a:pPr marL="5080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持续输出变量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display/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[FMT] expression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84" y="2932584"/>
            <a:ext cx="9217024" cy="42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15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Output Formats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6337424" cy="7632700"/>
          </a:xfrm>
        </p:spPr>
        <p:txBody>
          <a:bodyPr numCol="1"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十六进制整数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带符号整数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八进制整数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十六进制地址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及符号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原始类型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862440" y="1422400"/>
            <a:ext cx="6337424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5207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1pPr>
            <a:lvl2pPr marL="10287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2pPr>
            <a:lvl3pPr marL="15494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3pPr>
            <a:lvl4pPr marL="20574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4pPr>
            <a:lvl5pPr marL="25781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5pPr>
            <a:lvl6pPr marL="14097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6pPr>
            <a:lvl7pPr marL="18669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7pPr>
            <a:lvl8pPr marL="23241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8pPr>
            <a:lvl9pPr marL="27813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9pPr>
          </a:lstStyle>
          <a:p>
            <a:r>
              <a:rPr lang="en-US" altLang="zh-CN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		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十六进制整数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补零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无符号整数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二进制整数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(t=two)</a:t>
            </a:r>
          </a:p>
          <a:p>
            <a:r>
              <a:rPr lang="en-US" altLang="zh-CN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033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如何在编译期间增加调试信息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观察调试信息的保存形式及内容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观察进程的内存布局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启动，停止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中执行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调试日志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breakpoint(condition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watchpoint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continue, step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next, until, finish, print,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disassemble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backtrace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examine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TUI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 commands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492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Examine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CountSizeFMT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address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Size Letters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		byte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		half-word, 2bytes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		word, 4bytes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		giant, 8bytes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62" y="2140495"/>
            <a:ext cx="10654181" cy="30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2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60" y="2500536"/>
            <a:ext cx="11112563" cy="5904656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7632700"/>
          </a:xfrm>
        </p:spPr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disassemble [address]</a:t>
            </a:r>
          </a:p>
          <a:p>
            <a:pPr marL="0" indent="0">
              <a:buNone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771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 command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64432"/>
            <a:ext cx="11665296" cy="784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9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TUI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启动时增加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tui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参数，或者运行时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ctrl + x, 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8" y="2198470"/>
            <a:ext cx="7073652" cy="73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25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 commands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1000" y="5575369"/>
            <a:ext cx="7539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如果写在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.gdbinit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里会在运行前加载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60570"/>
            <a:ext cx="11503980" cy="368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82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0192"/>
            <a:ext cx="7561560" cy="803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60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81280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打开日志开关，将调试过程记录到日志中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支持数组十六进制输出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并加入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gdbinit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设置条件断点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 == 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时输出数组内容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[9]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watchpoint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继续运行直到触发断点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display,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按照数组显示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TUI,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步运行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c,s,n,u,fin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的效果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clone,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</a:p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://github/Debug-SH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452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1858779"/>
          </a:xfrm>
        </p:spPr>
        <p:txBody>
          <a:bodyPr/>
          <a:lstStyle/>
          <a:p>
            <a:r>
              <a:rPr lang="en-US" altLang="zh-CN" sz="8400" i="0" cap="all" spc="-400" dirty="0">
                <a:solidFill>
                  <a:srgbClr val="FFFFFF"/>
                </a:solidFill>
                <a:latin typeface="Open Sans Extrabold"/>
                <a:sym typeface="Open Sans Extrabold" charset="0"/>
              </a:rPr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38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201285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For questions or suggestions:</a:t>
            </a:r>
          </a:p>
          <a:p>
            <a:pPr>
              <a:spcBef>
                <a:spcPct val="0"/>
              </a:spcBef>
            </a:pPr>
            <a:r>
              <a:rPr lang="en-US" altLang="en-US" dirty="0" smtClean="0"/>
              <a:t>Liu </a:t>
            </a:r>
            <a:r>
              <a:rPr lang="en-US" altLang="en-US" dirty="0" err="1" smtClean="0"/>
              <a:t>Jie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jieliu@thoughtworks.com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7050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在编译期间增加调试信息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查看一个文件是否包含调试信息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增加编译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18" y="2500536"/>
            <a:ext cx="12529392" cy="1381125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 bwMode="auto">
          <a:xfrm>
            <a:off x="9839745" y="8374749"/>
            <a:ext cx="839119" cy="0"/>
          </a:xfrm>
          <a:prstGeom prst="line">
            <a:avLst/>
          </a:prstGeom>
          <a:ln>
            <a:solidFill>
              <a:srgbClr val="FF0000"/>
            </a:solidFill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10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观察调试信息的保存形式及内容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时增加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和没有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生成目标文件比对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2860576"/>
            <a:ext cx="6086475" cy="133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841" y="2670076"/>
            <a:ext cx="5657850" cy="1524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25" y="5562951"/>
            <a:ext cx="5600700" cy="1381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5758213"/>
            <a:ext cx="53435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26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debug_frame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9" y="1636440"/>
            <a:ext cx="9105900" cy="2962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8737" y="5308848"/>
            <a:ext cx="9288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debug_frame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可以让你在当前的栈帧中推断出上一帧寄存器的内容</a:t>
            </a:r>
          </a:p>
        </p:txBody>
      </p:sp>
    </p:spTree>
    <p:extLst>
      <p:ext uri="{BB962C8B-B14F-4D97-AF65-F5344CB8AC3E}">
        <p14:creationId xmlns:p14="http://schemas.microsoft.com/office/powerpoint/2010/main" val="94911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debug_loc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debug_Range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41" y="1636440"/>
            <a:ext cx="8001000" cy="1962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41" y="4444752"/>
            <a:ext cx="85153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09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给自己当前正在开发的模块增加调试信息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命令对比查看编译前后模块信息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移除调试信息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689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76327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调试一个程序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program</a:t>
            </a:r>
          </a:p>
          <a:p>
            <a:pPr lvl="1"/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program core</a:t>
            </a:r>
          </a:p>
          <a:p>
            <a:pPr lvl="1"/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Attach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到运行中的进程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program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-p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添加运行参数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program arguments</a:t>
            </a: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9418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 Debug In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420416"/>
            <a:ext cx="12242800" cy="76327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调试一个程序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target exec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program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corefile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Attach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到运行中的进程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attach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添加运行参数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run/r --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arguments</a:t>
            </a: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174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6896</TotalTime>
  <Pages>0</Pages>
  <Words>775</Words>
  <Characters>0</Characters>
  <Application>Microsoft Office PowerPoint</Application>
  <PresentationFormat>自定义</PresentationFormat>
  <Lines>0</Lines>
  <Paragraphs>219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Calibri</vt:lpstr>
      <vt:lpstr>Wingdings</vt:lpstr>
      <vt:lpstr>2_TW - Black</vt:lpstr>
      <vt:lpstr>4_TW - Black</vt:lpstr>
      <vt:lpstr>Debugging</vt:lpstr>
      <vt:lpstr>目录</vt:lpstr>
      <vt:lpstr>在编译期间增加调试信息</vt:lpstr>
      <vt:lpstr>观察调试信息的保存形式及内容</vt:lpstr>
      <vt:lpstr>.debug_frame</vt:lpstr>
      <vt:lpstr>.debug_loc和.debug_Range</vt:lpstr>
      <vt:lpstr>练习</vt:lpstr>
      <vt:lpstr>START GDB</vt:lpstr>
      <vt:lpstr>Start Debug In Gdb</vt:lpstr>
      <vt:lpstr>STOP GDB</vt:lpstr>
      <vt:lpstr>练习</vt:lpstr>
      <vt:lpstr>Gdb启动过程</vt:lpstr>
      <vt:lpstr>BreakPoints</vt:lpstr>
      <vt:lpstr>Breakpoints</vt:lpstr>
      <vt:lpstr>watchpoints</vt:lpstr>
      <vt:lpstr>运行控制</vt:lpstr>
      <vt:lpstr>Backtrace, frame</vt:lpstr>
      <vt:lpstr>Print &amp; Display</vt:lpstr>
      <vt:lpstr>Output Formats</vt:lpstr>
      <vt:lpstr>Examine memory</vt:lpstr>
      <vt:lpstr>disassemble</vt:lpstr>
      <vt:lpstr>Shell command、log</vt:lpstr>
      <vt:lpstr>TUI</vt:lpstr>
      <vt:lpstr>gdb commands script</vt:lpstr>
      <vt:lpstr>练习</vt:lpstr>
      <vt:lpstr>练习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More Effcient</dc:title>
  <dc:subject/>
  <dc:creator>Coney Wu</dc:creator>
  <cp:keywords/>
  <dc:description/>
  <cp:lastModifiedBy>Wukun (Coney)</cp:lastModifiedBy>
  <cp:revision>572</cp:revision>
  <dcterms:created xsi:type="dcterms:W3CDTF">2015-03-25T17:05:23Z</dcterms:created>
  <dcterms:modified xsi:type="dcterms:W3CDTF">2015-10-25T08:01:39Z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1435288048</vt:lpwstr>
  </property>
</Properties>
</file>