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42" r:id="rId1"/>
    <p:sldMasterId id="2147483864" r:id="rId2"/>
  </p:sldMasterIdLst>
  <p:notesMasterIdLst>
    <p:notesMasterId r:id="rId19"/>
  </p:notesMasterIdLst>
  <p:sldIdLst>
    <p:sldId id="287" r:id="rId3"/>
    <p:sldId id="322" r:id="rId4"/>
    <p:sldId id="317" r:id="rId5"/>
    <p:sldId id="324" r:id="rId6"/>
    <p:sldId id="325" r:id="rId7"/>
    <p:sldId id="318" r:id="rId8"/>
    <p:sldId id="326" r:id="rId9"/>
    <p:sldId id="327" r:id="rId10"/>
    <p:sldId id="320" r:id="rId11"/>
    <p:sldId id="321" r:id="rId12"/>
    <p:sldId id="323" r:id="rId13"/>
    <p:sldId id="330" r:id="rId14"/>
    <p:sldId id="328" r:id="rId15"/>
    <p:sldId id="329" r:id="rId16"/>
    <p:sldId id="312" r:id="rId17"/>
    <p:sldId id="294" r:id="rId18"/>
  </p:sldIdLst>
  <p:sldSz cx="13004800" cy="9753600"/>
  <p:notesSz cx="6858000" cy="9144000"/>
  <p:defaultTextStyle>
    <a:defPPr>
      <a:defRPr lang="en-US"/>
    </a:defPPr>
    <a:lvl1pPr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1pPr>
    <a:lvl2pPr marL="4572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2pPr>
    <a:lvl3pPr marL="9144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3pPr>
    <a:lvl4pPr marL="13716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4pPr>
    <a:lvl5pPr marL="18288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9pPr>
  </p:defaultTextStyle>
  <p:extLst>
    <p:ext uri="{521415D9-36F7-43E2-AB2F-B90AF26B5E84}">
      <p14:sectionLst xmlns:p14="http://schemas.microsoft.com/office/powerpoint/2010/main">
        <p14:section name="默认节" id="{244D2D87-853C-4005-9E02-2DEC3ABF90E8}">
          <p14:sldIdLst>
            <p14:sldId id="287"/>
            <p14:sldId id="322"/>
            <p14:sldId id="317"/>
            <p14:sldId id="324"/>
            <p14:sldId id="325"/>
            <p14:sldId id="318"/>
            <p14:sldId id="326"/>
            <p14:sldId id="327"/>
            <p14:sldId id="320"/>
            <p14:sldId id="321"/>
            <p14:sldId id="323"/>
            <p14:sldId id="330"/>
            <p14:sldId id="328"/>
            <p14:sldId id="329"/>
            <p14:sldId id="312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638"/>
  </p:normalViewPr>
  <p:slideViewPr>
    <p:cSldViewPr>
      <p:cViewPr varScale="1">
        <p:scale>
          <a:sx n="79" d="100"/>
          <a:sy n="79" d="100"/>
        </p:scale>
        <p:origin x="834" y="9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31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5A78220-816A-964C-A372-11E673A98736}" type="datetimeFigureOut">
              <a:rPr lang="en-US"/>
              <a:pPr>
                <a:defRPr/>
              </a:pPr>
              <a:t>9/17/2015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511B370-14E8-EF4C-9AA2-64A5C8F919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239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2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776848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A460E-1626-DA4F-8DE3-CFF9D8A21C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6147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rgbClr val="A17861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508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4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088920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4"/>
              </a:buClr>
              <a:defRPr/>
            </a:lvl3pPr>
            <a:lvl4pPr marL="635000" indent="-29210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D3AA9-1222-5E47-B347-472ECE8774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114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4"/>
              </a:buClr>
              <a:defRPr/>
            </a:lvl3pPr>
            <a:lvl4pPr marL="635000" indent="-29210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5F368-0E8D-AD46-AC1E-3472773C8D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2225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9D3E2-3262-F641-AB24-FF4A39ED94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8268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5B2CA-BCA1-9745-82ED-D38629109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11599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DC83E-2C64-F44F-BCC1-220EFDC81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38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buClr>
                <a:schemeClr val="accent4"/>
              </a:buClr>
              <a:defRPr sz="3200"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 sz="1800"/>
            </a:lvl2pPr>
            <a:lvl3pPr marL="342900" indent="-342900">
              <a:lnSpc>
                <a:spcPct val="120000"/>
              </a:lnSpc>
              <a:buClr>
                <a:schemeClr val="accent4"/>
              </a:buClr>
              <a:defRPr sz="1800"/>
            </a:lvl3pPr>
            <a:lvl4pPr marL="635000" indent="-292100">
              <a:lnSpc>
                <a:spcPct val="120000"/>
              </a:lnSpc>
              <a:buClr>
                <a:schemeClr val="accent4"/>
              </a:buClr>
              <a:defRPr sz="1800"/>
            </a:lvl4pPr>
            <a:lvl5pPr>
              <a:lnSpc>
                <a:spcPct val="120000"/>
              </a:lnSpc>
              <a:buClr>
                <a:schemeClr val="accent4"/>
              </a:buCl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BCE79-35B8-8A4E-BF89-30FE3F5C0F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2534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7B570-2DB6-8E40-97FD-627C94FD3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1909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buClr>
                <a:schemeClr val="accent2"/>
              </a:buClr>
              <a:defRPr/>
            </a:lvl3pPr>
            <a:lvl4pPr marL="635000" indent="-29210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3C8F7-3B45-AC47-8AA3-16317B775D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6466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D82B8-896A-334C-8D91-FF9EC1998B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6618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4B044-2569-3F43-8287-B21897D884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97800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rgbClr val="00AA5B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572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buClr>
                <a:schemeClr val="accent2"/>
              </a:buClr>
              <a:defRPr/>
            </a:lvl3pPr>
            <a:lvl4pPr marL="635000" indent="-29210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3CEF2-A3ED-E143-BC1A-64ED8E217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7361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8F36E-6169-FB48-ADBF-1C5327902D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843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797F7-8343-6A4F-B427-8F2B68D54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9966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9FF49-2D39-C94A-8C45-5A004EE3CF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83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  <a:lvl2pPr marL="742950" indent="-742950">
              <a:lnSpc>
                <a:spcPct val="120000"/>
              </a:lnSpc>
              <a:defRPr sz="1800"/>
            </a:lvl2pPr>
            <a:lvl3pPr marL="342900" indent="-342900">
              <a:lnSpc>
                <a:spcPct val="120000"/>
              </a:lnSpc>
              <a:buClr>
                <a:schemeClr val="accent2"/>
              </a:buClr>
              <a:defRPr sz="1800"/>
            </a:lvl3pPr>
            <a:lvl4pPr marL="635000" indent="-292100">
              <a:lnSpc>
                <a:spcPct val="120000"/>
              </a:lnSpc>
              <a:buClr>
                <a:schemeClr val="accent2"/>
              </a:buClr>
              <a:defRPr sz="1800"/>
            </a:lvl4pPr>
            <a:lvl5pPr>
              <a:lnSpc>
                <a:spcPct val="120000"/>
              </a:lnSpc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34898-47EB-9D4D-B4E7-AC69392EF6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0621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53BBB-A620-3745-8A1C-E5BE837161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6968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802D0-E7DB-5948-8D4C-BFB468D06F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808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2C4D8162-F20D-264B-9B22-634840B078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1" r:id="rId1"/>
    <p:sldLayoutId id="2147484182" r:id="rId2"/>
    <p:sldLayoutId id="2147484183" r:id="rId3"/>
    <p:sldLayoutId id="2147484184" r:id="rId4"/>
    <p:sldLayoutId id="2147484185" r:id="rId5"/>
    <p:sldLayoutId id="2147484186" r:id="rId6"/>
    <p:sldLayoutId id="2147484167" r:id="rId7"/>
    <p:sldLayoutId id="2147484168" r:id="rId8"/>
    <p:sldLayoutId id="2147484187" r:id="rId9"/>
    <p:sldLayoutId id="2147484169" r:id="rId10"/>
    <p:sldLayoutId id="2147484188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chemeClr val="accent2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7A190D75-D3FD-2A44-9981-88C47E18B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70" r:id="rId7"/>
    <p:sldLayoutId id="2147484171" r:id="rId8"/>
    <p:sldLayoutId id="2147484195" r:id="rId9"/>
    <p:sldLayoutId id="2147484172" r:id="rId10"/>
    <p:sldLayoutId id="2147484196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rgbClr val="00AA5B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Debugging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GCC 4.1.2 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 I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mplementation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EDC83E-2C64-F44F-BCC1-220EFDC81178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4923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4.1.2 STL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Internals —— MAP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10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079598" y="1716662"/>
            <a:ext cx="2209510" cy="3314266"/>
            <a:chOff x="1988634" y="2508874"/>
            <a:chExt cx="1761543" cy="2642315"/>
          </a:xfrm>
        </p:grpSpPr>
        <p:sp>
          <p:nvSpPr>
            <p:cNvPr id="5" name="矩形 4"/>
            <p:cNvSpPr/>
            <p:nvPr/>
          </p:nvSpPr>
          <p:spPr bwMode="auto">
            <a:xfrm>
              <a:off x="1988634" y="2508874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6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M_key_compare</a:t>
              </a:r>
              <a:endPara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1988634" y="2949260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M_color</a:t>
              </a:r>
              <a:endPara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1988634" y="3389645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M_parent</a:t>
              </a:r>
              <a:endPara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1988634" y="3830031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M_left</a:t>
              </a:r>
              <a:endPara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1988634" y="4270417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M_right</a:t>
              </a:r>
              <a:endPara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1988634" y="4710803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M_node_count</a:t>
              </a:r>
              <a:endPara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704797" y="1663330"/>
            <a:ext cx="1761543" cy="2642315"/>
            <a:chOff x="7587825" y="2068488"/>
            <a:chExt cx="1761543" cy="2642315"/>
          </a:xfrm>
        </p:grpSpPr>
        <p:sp>
          <p:nvSpPr>
            <p:cNvPr id="12" name="矩形 11"/>
            <p:cNvSpPr/>
            <p:nvPr/>
          </p:nvSpPr>
          <p:spPr bwMode="auto">
            <a:xfrm>
              <a:off x="7587825" y="2068488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M_color</a:t>
              </a:r>
              <a:endPara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7587825" y="2508874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M_parent</a:t>
              </a:r>
              <a:endPara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7587825" y="2949260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M_left</a:t>
              </a:r>
              <a:endPara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7587825" y="3389645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M_right</a:t>
              </a:r>
              <a:endPara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7587825" y="3830031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key(2)</a:t>
              </a:r>
              <a:endPara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7587825" y="4270417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value(12)</a:t>
              </a:r>
              <a:endPara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498222" y="6467868"/>
            <a:ext cx="1761543" cy="2642315"/>
            <a:chOff x="5826282" y="5402837"/>
            <a:chExt cx="1761543" cy="2642315"/>
          </a:xfrm>
        </p:grpSpPr>
        <p:sp>
          <p:nvSpPr>
            <p:cNvPr id="18" name="矩形 17"/>
            <p:cNvSpPr/>
            <p:nvPr/>
          </p:nvSpPr>
          <p:spPr bwMode="auto">
            <a:xfrm>
              <a:off x="5826282" y="5402837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M_color</a:t>
              </a:r>
              <a:endPara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5826282" y="5843223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M_parent</a:t>
              </a:r>
              <a:endPara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5826282" y="6283609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M_left</a:t>
              </a:r>
              <a:endPara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5826282" y="6723995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M_right</a:t>
              </a:r>
              <a:endPara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5826282" y="7164380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key(0)</a:t>
              </a:r>
              <a:endPara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5826282" y="7604766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value(10)</a:t>
              </a:r>
              <a:endPara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7964049" y="5301162"/>
            <a:ext cx="1761543" cy="2642315"/>
            <a:chOff x="9349368" y="5402837"/>
            <a:chExt cx="1761543" cy="2642315"/>
          </a:xfrm>
        </p:grpSpPr>
        <p:sp>
          <p:nvSpPr>
            <p:cNvPr id="24" name="矩形 23"/>
            <p:cNvSpPr/>
            <p:nvPr/>
          </p:nvSpPr>
          <p:spPr bwMode="auto">
            <a:xfrm>
              <a:off x="9349368" y="5402837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M_color</a:t>
              </a:r>
              <a:endPara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9349368" y="5843223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M_parent</a:t>
              </a:r>
              <a:endPara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9349368" y="6283609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M_left</a:t>
              </a:r>
              <a:endPara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9349368" y="6723995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M_right</a:t>
              </a:r>
              <a:endPara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9349368" y="7164380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key(3)</a:t>
              </a:r>
              <a:endPara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9349368" y="7604766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value(13)</a:t>
              </a:r>
              <a:endPara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3" name="直接箭头连接符 32"/>
          <p:cNvCxnSpPr>
            <a:stCxn id="14" idx="1"/>
            <a:endCxn id="41" idx="0"/>
          </p:cNvCxnSpPr>
          <p:nvPr/>
        </p:nvCxnSpPr>
        <p:spPr bwMode="auto">
          <a:xfrm flipH="1">
            <a:off x="6173164" y="2764295"/>
            <a:ext cx="531633" cy="2536867"/>
          </a:xfrm>
          <a:prstGeom prst="straightConnector1">
            <a:avLst/>
          </a:prstGeom>
          <a:ln w="22225">
            <a:headEnd type="oval" w="med" len="med"/>
            <a:tailEnd type="triangle" w="lg" len="lg"/>
          </a:ln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5" idx="3"/>
            <a:endCxn id="24" idx="0"/>
          </p:cNvCxnSpPr>
          <p:nvPr/>
        </p:nvCxnSpPr>
        <p:spPr bwMode="auto">
          <a:xfrm>
            <a:off x="8466340" y="3204680"/>
            <a:ext cx="378481" cy="2096482"/>
          </a:xfrm>
          <a:prstGeom prst="straightConnector1">
            <a:avLst/>
          </a:prstGeom>
          <a:ln w="22225">
            <a:headEnd type="oval" w="med" len="med"/>
            <a:tailEnd type="triangle" w="lg" len="lg"/>
          </a:ln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7" idx="3"/>
            <a:endCxn id="12" idx="1"/>
          </p:cNvCxnSpPr>
          <p:nvPr/>
        </p:nvCxnSpPr>
        <p:spPr bwMode="auto">
          <a:xfrm flipV="1">
            <a:off x="4289108" y="1883523"/>
            <a:ext cx="2415689" cy="1214082"/>
          </a:xfrm>
          <a:prstGeom prst="straightConnector1">
            <a:avLst/>
          </a:prstGeom>
          <a:ln w="22225">
            <a:headEnd type="oval" w="med" len="med"/>
            <a:tailEnd type="triangle" w="lg" len="lg"/>
          </a:ln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曲线连接符 38"/>
          <p:cNvCxnSpPr>
            <a:stCxn id="8" idx="1"/>
            <a:endCxn id="18" idx="0"/>
          </p:cNvCxnSpPr>
          <p:nvPr/>
        </p:nvCxnSpPr>
        <p:spPr bwMode="auto">
          <a:xfrm rot="10800000" flipH="1" flipV="1">
            <a:off x="2079598" y="3649982"/>
            <a:ext cx="1299396" cy="2817885"/>
          </a:xfrm>
          <a:prstGeom prst="curvedConnector4">
            <a:avLst>
              <a:gd name="adj1" fmla="val -73260"/>
              <a:gd name="adj2" fmla="val 67009"/>
            </a:avLst>
          </a:prstGeom>
          <a:ln w="22225">
            <a:headEnd type="oval" w="med" len="med"/>
            <a:tailEnd type="triangle" w="lg" len="lg"/>
          </a:ln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/>
        </p:nvGrpSpPr>
        <p:grpSpPr>
          <a:xfrm>
            <a:off x="5292392" y="5301162"/>
            <a:ext cx="1761543" cy="2642315"/>
            <a:chOff x="5826282" y="5402837"/>
            <a:chExt cx="1761543" cy="2642315"/>
          </a:xfrm>
        </p:grpSpPr>
        <p:sp>
          <p:nvSpPr>
            <p:cNvPr id="41" name="矩形 40"/>
            <p:cNvSpPr/>
            <p:nvPr/>
          </p:nvSpPr>
          <p:spPr bwMode="auto">
            <a:xfrm>
              <a:off x="5826282" y="5402837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M_color</a:t>
              </a:r>
              <a:endPara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5826282" y="5843223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M_parent</a:t>
              </a:r>
              <a:endPara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5826282" y="6283609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M_left</a:t>
              </a:r>
              <a:endPara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5826282" y="6723995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M_right</a:t>
              </a:r>
              <a:endPara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5826282" y="7164380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key(1)</a:t>
              </a:r>
              <a:endPara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5826282" y="7604766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value(11)</a:t>
              </a:r>
              <a:endPara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0862257" y="6467868"/>
            <a:ext cx="1761543" cy="2642315"/>
            <a:chOff x="9349368" y="5402837"/>
            <a:chExt cx="1761543" cy="2642315"/>
          </a:xfrm>
        </p:grpSpPr>
        <p:sp>
          <p:nvSpPr>
            <p:cNvPr id="49" name="矩形 48"/>
            <p:cNvSpPr/>
            <p:nvPr/>
          </p:nvSpPr>
          <p:spPr bwMode="auto">
            <a:xfrm>
              <a:off x="9349368" y="5402837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M_color</a:t>
              </a:r>
              <a:endPara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9349368" y="5843223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M_parent</a:t>
              </a:r>
              <a:endPara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 bwMode="auto">
            <a:xfrm>
              <a:off x="9349368" y="6283609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M_left</a:t>
              </a:r>
              <a:endPara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9349368" y="6723995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M_right</a:t>
              </a:r>
              <a:endPara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9349368" y="7164380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key(4)</a:t>
              </a:r>
              <a:endPara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 53"/>
            <p:cNvSpPr/>
            <p:nvPr/>
          </p:nvSpPr>
          <p:spPr bwMode="auto">
            <a:xfrm>
              <a:off x="9349368" y="7604766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value(14)</a:t>
              </a:r>
              <a:endPara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9" name="曲线连接符 58"/>
          <p:cNvCxnSpPr>
            <a:stCxn id="9" idx="3"/>
            <a:endCxn id="49" idx="0"/>
          </p:cNvCxnSpPr>
          <p:nvPr/>
        </p:nvCxnSpPr>
        <p:spPr bwMode="auto">
          <a:xfrm>
            <a:off x="4289108" y="4202361"/>
            <a:ext cx="7453921" cy="2265507"/>
          </a:xfrm>
          <a:prstGeom prst="curvedConnector2">
            <a:avLst/>
          </a:prstGeom>
          <a:ln w="22225">
            <a:headEnd type="oval" w="med" len="med"/>
            <a:tailEnd type="triangle" w="lg" len="lg"/>
          </a:ln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27" idx="3"/>
          </p:cNvCxnSpPr>
          <p:nvPr/>
        </p:nvCxnSpPr>
        <p:spPr bwMode="auto">
          <a:xfrm>
            <a:off x="9725592" y="6842513"/>
            <a:ext cx="1136665" cy="2045314"/>
          </a:xfrm>
          <a:prstGeom prst="straightConnector1">
            <a:avLst/>
          </a:prstGeom>
          <a:ln w="22225">
            <a:headEnd type="oval" w="med" len="med"/>
            <a:tailEnd type="triangle" w="lg" len="lg"/>
          </a:ln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44" idx="1"/>
            <a:endCxn id="21" idx="3"/>
          </p:cNvCxnSpPr>
          <p:nvPr/>
        </p:nvCxnSpPr>
        <p:spPr bwMode="auto">
          <a:xfrm flipH="1">
            <a:off x="4259765" y="6402127"/>
            <a:ext cx="1032627" cy="1607092"/>
          </a:xfrm>
          <a:prstGeom prst="straightConnector1">
            <a:avLst/>
          </a:prstGeom>
          <a:ln w="22225">
            <a:headEnd type="oval" w="med" len="med"/>
            <a:tailEnd type="triangle" w="lg" len="lg"/>
          </a:ln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9" idx="3"/>
            <a:endCxn id="41" idx="1"/>
          </p:cNvCxnSpPr>
          <p:nvPr/>
        </p:nvCxnSpPr>
        <p:spPr bwMode="auto">
          <a:xfrm flipV="1">
            <a:off x="4259765" y="5521355"/>
            <a:ext cx="1032627" cy="1607092"/>
          </a:xfrm>
          <a:prstGeom prst="straightConnector1">
            <a:avLst/>
          </a:prstGeom>
          <a:ln w="22225">
            <a:headEnd type="oval" w="med" len="med"/>
            <a:tailEnd type="triangle" w="lg" len="lg"/>
          </a:ln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50" idx="1"/>
            <a:endCxn id="24" idx="3"/>
          </p:cNvCxnSpPr>
          <p:nvPr/>
        </p:nvCxnSpPr>
        <p:spPr bwMode="auto">
          <a:xfrm flipH="1" flipV="1">
            <a:off x="9725592" y="5521355"/>
            <a:ext cx="1136665" cy="1607092"/>
          </a:xfrm>
          <a:prstGeom prst="straightConnector1">
            <a:avLst/>
          </a:prstGeom>
          <a:ln w="22225">
            <a:headEnd type="oval" w="med" len="med"/>
            <a:tailEnd type="triangle" w="lg" len="lg"/>
          </a:ln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4783840" y="1970414"/>
            <a:ext cx="923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820345" y="5253347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10177401" y="4791682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Max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37951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4.1.2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Internals —— SET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11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1708448"/>
            <a:ext cx="5588569" cy="388843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719" y="1492424"/>
            <a:ext cx="5689352" cy="757185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grpSp>
        <p:nvGrpSpPr>
          <p:cNvPr id="16" name="组合 15"/>
          <p:cNvGrpSpPr/>
          <p:nvPr/>
        </p:nvGrpSpPr>
        <p:grpSpPr>
          <a:xfrm>
            <a:off x="1533848" y="6100936"/>
            <a:ext cx="2160240" cy="2201929"/>
            <a:chOff x="1533848" y="6100936"/>
            <a:chExt cx="2160240" cy="2201929"/>
          </a:xfrm>
        </p:grpSpPr>
        <p:sp>
          <p:nvSpPr>
            <p:cNvPr id="10" name="矩形 9"/>
            <p:cNvSpPr/>
            <p:nvPr/>
          </p:nvSpPr>
          <p:spPr bwMode="auto">
            <a:xfrm>
              <a:off x="1533848" y="6100936"/>
              <a:ext cx="2160240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M_color</a:t>
              </a:r>
              <a:endPara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1533848" y="6541322"/>
              <a:ext cx="2160240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M_parent</a:t>
              </a:r>
              <a:endPara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1533848" y="6981708"/>
              <a:ext cx="2160240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M_left</a:t>
              </a:r>
              <a:endPara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1533848" y="7422094"/>
              <a:ext cx="2160240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M_right</a:t>
              </a:r>
              <a:endPara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1533848" y="7862479"/>
              <a:ext cx="2160240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key</a:t>
              </a:r>
              <a:endPara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矩形 14"/>
          <p:cNvSpPr/>
          <p:nvPr/>
        </p:nvSpPr>
        <p:spPr bwMode="auto">
          <a:xfrm>
            <a:off x="1533848" y="8623896"/>
            <a:ext cx="2160240" cy="440386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txBody>
          <a:bodyPr lIns="0" tIns="0" rIns="0" bIns="0" rtlCol="0" anchor="ctr"/>
          <a:lstStyle/>
          <a:p>
            <a:pPr>
              <a:lnSpc>
                <a:spcPct val="10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endParaRPr lang="zh-CN" altLang="en-US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乘号 16"/>
          <p:cNvSpPr/>
          <p:nvPr/>
        </p:nvSpPr>
        <p:spPr bwMode="auto">
          <a:xfrm>
            <a:off x="3102589" y="8357453"/>
            <a:ext cx="973272" cy="973272"/>
          </a:xfrm>
          <a:prstGeom prst="mathMultiply">
            <a:avLst>
              <a:gd name="adj1" fmla="val 17202"/>
            </a:avLst>
          </a:prstGeom>
          <a:solidFill>
            <a:srgbClr val="FF00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457200" tIns="228600" rIns="457200" bIns="228600" rtlCol="0" anchor="ctr"/>
          <a:lstStyle/>
          <a:p>
            <a:pPr algn="ctr">
              <a:lnSpc>
                <a:spcPct val="100000"/>
              </a:lnSpc>
            </a:pPr>
            <a:endParaRPr lang="zh-CN" altLang="en-US" dirty="0" smtClean="0">
              <a:solidFill>
                <a:schemeClr val="tx1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4492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4.1.2 STL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Internals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 Set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12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079598" y="1716662"/>
            <a:ext cx="2209510" cy="3314266"/>
            <a:chOff x="1988634" y="2508874"/>
            <a:chExt cx="1761543" cy="2642315"/>
          </a:xfrm>
        </p:grpSpPr>
        <p:sp>
          <p:nvSpPr>
            <p:cNvPr id="5" name="矩形 4"/>
            <p:cNvSpPr/>
            <p:nvPr/>
          </p:nvSpPr>
          <p:spPr bwMode="auto">
            <a:xfrm>
              <a:off x="1988634" y="2508874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6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M_key_compare</a:t>
              </a:r>
              <a:endPara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1988634" y="2949260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M_color</a:t>
              </a:r>
              <a:endPara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1988634" y="3389645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M_parent</a:t>
              </a:r>
              <a:endPara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1988634" y="3830031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M_left</a:t>
              </a:r>
              <a:endPara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1988634" y="4270417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M_right</a:t>
              </a:r>
              <a:endPara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1988634" y="4710803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M_node_count</a:t>
              </a:r>
              <a:endPara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704797" y="1663330"/>
            <a:ext cx="1761543" cy="2201929"/>
            <a:chOff x="7587825" y="2068488"/>
            <a:chExt cx="1761543" cy="2201929"/>
          </a:xfrm>
        </p:grpSpPr>
        <p:sp>
          <p:nvSpPr>
            <p:cNvPr id="12" name="矩形 11"/>
            <p:cNvSpPr/>
            <p:nvPr/>
          </p:nvSpPr>
          <p:spPr bwMode="auto">
            <a:xfrm>
              <a:off x="7587825" y="2068488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M_color</a:t>
              </a:r>
              <a:endPara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7587825" y="2508874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M_parent</a:t>
              </a:r>
              <a:endPara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7587825" y="2949260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M_left</a:t>
              </a:r>
              <a:endPara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7587825" y="3389645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M_right</a:t>
              </a:r>
              <a:endPara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7587825" y="3830031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key(2)</a:t>
              </a:r>
              <a:endPara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498222" y="6467868"/>
            <a:ext cx="1761543" cy="2201929"/>
            <a:chOff x="5826282" y="5402837"/>
            <a:chExt cx="1761543" cy="2201929"/>
          </a:xfrm>
        </p:grpSpPr>
        <p:sp>
          <p:nvSpPr>
            <p:cNvPr id="18" name="矩形 17"/>
            <p:cNvSpPr/>
            <p:nvPr/>
          </p:nvSpPr>
          <p:spPr bwMode="auto">
            <a:xfrm>
              <a:off x="5826282" y="5402837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M_color</a:t>
              </a:r>
              <a:endPara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5826282" y="5843223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M_parent</a:t>
              </a:r>
              <a:endPara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5826282" y="6283609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M_left</a:t>
              </a:r>
              <a:endPara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5826282" y="6723995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M_right</a:t>
              </a:r>
              <a:endPara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5826282" y="7164380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key(0)</a:t>
              </a:r>
              <a:endPara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7964049" y="5301162"/>
            <a:ext cx="1761543" cy="2201929"/>
            <a:chOff x="9349368" y="5402837"/>
            <a:chExt cx="1761543" cy="2201929"/>
          </a:xfrm>
        </p:grpSpPr>
        <p:sp>
          <p:nvSpPr>
            <p:cNvPr id="24" name="矩形 23"/>
            <p:cNvSpPr/>
            <p:nvPr/>
          </p:nvSpPr>
          <p:spPr bwMode="auto">
            <a:xfrm>
              <a:off x="9349368" y="5402837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M_color</a:t>
              </a:r>
              <a:endPara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9349368" y="5843223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M_parent</a:t>
              </a:r>
              <a:endPara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9349368" y="6283609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M_left</a:t>
              </a:r>
              <a:endPara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9349368" y="6723995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M_right</a:t>
              </a:r>
              <a:endPara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9349368" y="7164380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key(3)</a:t>
              </a:r>
              <a:endPara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3" name="直接箭头连接符 32"/>
          <p:cNvCxnSpPr>
            <a:stCxn id="14" idx="1"/>
            <a:endCxn id="41" idx="0"/>
          </p:cNvCxnSpPr>
          <p:nvPr/>
        </p:nvCxnSpPr>
        <p:spPr bwMode="auto">
          <a:xfrm flipH="1">
            <a:off x="6173164" y="2764295"/>
            <a:ext cx="531633" cy="2536867"/>
          </a:xfrm>
          <a:prstGeom prst="straightConnector1">
            <a:avLst/>
          </a:prstGeom>
          <a:ln w="22225">
            <a:headEnd type="oval" w="med" len="med"/>
            <a:tailEnd type="triangle" w="lg" len="lg"/>
          </a:ln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5" idx="3"/>
            <a:endCxn id="24" idx="0"/>
          </p:cNvCxnSpPr>
          <p:nvPr/>
        </p:nvCxnSpPr>
        <p:spPr bwMode="auto">
          <a:xfrm>
            <a:off x="8466340" y="3204680"/>
            <a:ext cx="378481" cy="2096482"/>
          </a:xfrm>
          <a:prstGeom prst="straightConnector1">
            <a:avLst/>
          </a:prstGeom>
          <a:ln w="22225">
            <a:headEnd type="oval" w="med" len="med"/>
            <a:tailEnd type="triangle" w="lg" len="lg"/>
          </a:ln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7" idx="3"/>
            <a:endCxn id="12" idx="1"/>
          </p:cNvCxnSpPr>
          <p:nvPr/>
        </p:nvCxnSpPr>
        <p:spPr bwMode="auto">
          <a:xfrm flipV="1">
            <a:off x="4289108" y="1883523"/>
            <a:ext cx="2415689" cy="1214082"/>
          </a:xfrm>
          <a:prstGeom prst="straightConnector1">
            <a:avLst/>
          </a:prstGeom>
          <a:ln w="22225">
            <a:headEnd type="oval" w="med" len="med"/>
            <a:tailEnd type="triangle" w="lg" len="lg"/>
          </a:ln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曲线连接符 38"/>
          <p:cNvCxnSpPr>
            <a:stCxn id="8" idx="1"/>
            <a:endCxn id="18" idx="0"/>
          </p:cNvCxnSpPr>
          <p:nvPr/>
        </p:nvCxnSpPr>
        <p:spPr bwMode="auto">
          <a:xfrm rot="10800000" flipH="1" flipV="1">
            <a:off x="2079598" y="3649982"/>
            <a:ext cx="1299396" cy="2817885"/>
          </a:xfrm>
          <a:prstGeom prst="curvedConnector4">
            <a:avLst>
              <a:gd name="adj1" fmla="val -73260"/>
              <a:gd name="adj2" fmla="val 67009"/>
            </a:avLst>
          </a:prstGeom>
          <a:ln w="22225">
            <a:headEnd type="oval" w="med" len="med"/>
            <a:tailEnd type="triangle" w="lg" len="lg"/>
          </a:ln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/>
        </p:nvGrpSpPr>
        <p:grpSpPr>
          <a:xfrm>
            <a:off x="5292392" y="5301162"/>
            <a:ext cx="1761543" cy="2201929"/>
            <a:chOff x="5826282" y="5402837"/>
            <a:chExt cx="1761543" cy="2201929"/>
          </a:xfrm>
        </p:grpSpPr>
        <p:sp>
          <p:nvSpPr>
            <p:cNvPr id="41" name="矩形 40"/>
            <p:cNvSpPr/>
            <p:nvPr/>
          </p:nvSpPr>
          <p:spPr bwMode="auto">
            <a:xfrm>
              <a:off x="5826282" y="5402837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M_color</a:t>
              </a:r>
              <a:endPara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5826282" y="5843223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M_parent</a:t>
              </a:r>
              <a:endPara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5826282" y="6283609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M_left</a:t>
              </a:r>
              <a:endPara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5826282" y="6723995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M_right</a:t>
              </a:r>
              <a:endPara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5826282" y="7164380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key(1)</a:t>
              </a:r>
              <a:endPara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0862257" y="6467868"/>
            <a:ext cx="1761543" cy="2201929"/>
            <a:chOff x="9349368" y="5402837"/>
            <a:chExt cx="1761543" cy="2201929"/>
          </a:xfrm>
        </p:grpSpPr>
        <p:sp>
          <p:nvSpPr>
            <p:cNvPr id="49" name="矩形 48"/>
            <p:cNvSpPr/>
            <p:nvPr/>
          </p:nvSpPr>
          <p:spPr bwMode="auto">
            <a:xfrm>
              <a:off x="9349368" y="5402837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M_color</a:t>
              </a:r>
              <a:endPara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9349368" y="5843223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M_parent</a:t>
              </a:r>
              <a:endPara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 bwMode="auto">
            <a:xfrm>
              <a:off x="9349368" y="6283609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M_left</a:t>
              </a:r>
              <a:endPara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9349368" y="6723995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M_right</a:t>
              </a:r>
              <a:endPara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9349368" y="7164380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key(4)</a:t>
              </a:r>
              <a:endPara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9" name="曲线连接符 58"/>
          <p:cNvCxnSpPr>
            <a:stCxn id="9" idx="3"/>
            <a:endCxn id="49" idx="0"/>
          </p:cNvCxnSpPr>
          <p:nvPr/>
        </p:nvCxnSpPr>
        <p:spPr bwMode="auto">
          <a:xfrm>
            <a:off x="4289108" y="4202361"/>
            <a:ext cx="7453921" cy="2265507"/>
          </a:xfrm>
          <a:prstGeom prst="curvedConnector2">
            <a:avLst/>
          </a:prstGeom>
          <a:ln w="22225">
            <a:headEnd type="oval" w="med" len="med"/>
            <a:tailEnd type="triangle" w="lg" len="lg"/>
          </a:ln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27" idx="3"/>
            <a:endCxn id="53" idx="1"/>
          </p:cNvCxnSpPr>
          <p:nvPr/>
        </p:nvCxnSpPr>
        <p:spPr bwMode="auto">
          <a:xfrm>
            <a:off x="9725592" y="6842513"/>
            <a:ext cx="1136665" cy="1607091"/>
          </a:xfrm>
          <a:prstGeom prst="straightConnector1">
            <a:avLst/>
          </a:prstGeom>
          <a:ln w="22225">
            <a:headEnd type="oval" w="med" len="med"/>
            <a:tailEnd type="triangle" w="lg" len="lg"/>
          </a:ln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44" idx="1"/>
            <a:endCxn id="21" idx="3"/>
          </p:cNvCxnSpPr>
          <p:nvPr/>
        </p:nvCxnSpPr>
        <p:spPr bwMode="auto">
          <a:xfrm flipH="1">
            <a:off x="4259765" y="6402127"/>
            <a:ext cx="1032627" cy="1607092"/>
          </a:xfrm>
          <a:prstGeom prst="straightConnector1">
            <a:avLst/>
          </a:prstGeom>
          <a:ln w="22225">
            <a:headEnd type="oval" w="med" len="med"/>
            <a:tailEnd type="triangle" w="lg" len="lg"/>
          </a:ln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9" idx="3"/>
            <a:endCxn id="41" idx="1"/>
          </p:cNvCxnSpPr>
          <p:nvPr/>
        </p:nvCxnSpPr>
        <p:spPr bwMode="auto">
          <a:xfrm flipV="1">
            <a:off x="4259765" y="5521355"/>
            <a:ext cx="1032627" cy="1607092"/>
          </a:xfrm>
          <a:prstGeom prst="straightConnector1">
            <a:avLst/>
          </a:prstGeom>
          <a:ln w="22225">
            <a:headEnd type="oval" w="med" len="med"/>
            <a:tailEnd type="triangle" w="lg" len="lg"/>
          </a:ln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50" idx="1"/>
            <a:endCxn id="24" idx="3"/>
          </p:cNvCxnSpPr>
          <p:nvPr/>
        </p:nvCxnSpPr>
        <p:spPr bwMode="auto">
          <a:xfrm flipH="1" flipV="1">
            <a:off x="9725592" y="5521355"/>
            <a:ext cx="1136665" cy="1607092"/>
          </a:xfrm>
          <a:prstGeom prst="straightConnector1">
            <a:avLst/>
          </a:prstGeom>
          <a:ln w="22225">
            <a:headEnd type="oval" w="med" len="med"/>
            <a:tailEnd type="triangle" w="lg" len="lg"/>
          </a:ln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4783840" y="1970414"/>
            <a:ext cx="923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820345" y="5253347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10177401" y="4791682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Max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49871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13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调试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中的内容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776" y="2140496"/>
            <a:ext cx="6192688" cy="723306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0238099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找一个产品代码中的类进行调试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14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76375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1858779"/>
          </a:xfrm>
        </p:spPr>
        <p:txBody>
          <a:bodyPr/>
          <a:lstStyle/>
          <a:p>
            <a:r>
              <a:rPr lang="en-US" altLang="zh-CN" sz="8400" i="0" cap="all" spc="-400" dirty="0">
                <a:solidFill>
                  <a:srgbClr val="FFFFFF"/>
                </a:solidFill>
                <a:latin typeface="Open Sans Extrabold"/>
                <a:sym typeface="Open Sans Extrabold" charset="0"/>
              </a:rPr>
              <a:t>Q &amp; 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39381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2012859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/>
              <a:t>For questions or suggestions:</a:t>
            </a:r>
          </a:p>
          <a:p>
            <a:pPr>
              <a:spcBef>
                <a:spcPct val="0"/>
              </a:spcBef>
            </a:pPr>
            <a:r>
              <a:rPr lang="en-US" altLang="en-US" dirty="0" smtClean="0"/>
              <a:t>Liu </a:t>
            </a:r>
            <a:r>
              <a:rPr lang="en-US" altLang="en-US" dirty="0" err="1" smtClean="0"/>
              <a:t>Jie</a:t>
            </a:r>
            <a:endParaRPr lang="en-US" altLang="en-US" dirty="0"/>
          </a:p>
          <a:p>
            <a:pPr>
              <a:spcBef>
                <a:spcPct val="0"/>
              </a:spcBef>
            </a:pPr>
            <a:r>
              <a:rPr lang="en-US" altLang="en-US" dirty="0" smtClean="0"/>
              <a:t>jieliu@thoughtworks.com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270507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4.1.2 STL Internals —— STRING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76" y="5926175"/>
            <a:ext cx="10802810" cy="153127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74" y="8079897"/>
            <a:ext cx="3917785" cy="97336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420416"/>
            <a:ext cx="6436027" cy="3584839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2520" y="1420416"/>
            <a:ext cx="4495209" cy="3584839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790081" y="8076498"/>
            <a:ext cx="6584520" cy="97336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3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set print pretty on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98830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4.1.2 STL Internals —— vector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3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200777" y="6575375"/>
            <a:ext cx="5881569" cy="3058626"/>
            <a:chOff x="7200777" y="6575375"/>
            <a:chExt cx="5881569" cy="3058626"/>
          </a:xfrm>
        </p:grpSpPr>
        <p:sp>
          <p:nvSpPr>
            <p:cNvPr id="10" name="矩形 9"/>
            <p:cNvSpPr/>
            <p:nvPr/>
          </p:nvSpPr>
          <p:spPr bwMode="auto">
            <a:xfrm>
              <a:off x="8843641" y="7765504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7929241" y="7765504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10678865" y="7765504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9764465" y="7765504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 bwMode="auto">
            <a:xfrm flipV="1">
              <a:off x="7200777" y="8671520"/>
              <a:ext cx="728464" cy="309736"/>
            </a:xfrm>
            <a:prstGeom prst="straightConnector1">
              <a:avLst/>
            </a:prstGeom>
            <a:solidFill>
              <a:srgbClr val="EEEEEE"/>
            </a:solidFill>
            <a:ln>
              <a:noFill/>
              <a:tailEnd type="triangle"/>
            </a:ln>
            <a:effectLst/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" name="直接箭头连接符 18"/>
            <p:cNvCxnSpPr>
              <a:stCxn id="20" idx="0"/>
            </p:cNvCxnSpPr>
            <p:nvPr/>
          </p:nvCxnSpPr>
          <p:spPr bwMode="auto">
            <a:xfrm flipH="1" flipV="1">
              <a:off x="7929241" y="8687544"/>
              <a:ext cx="1" cy="484792"/>
            </a:xfrm>
            <a:prstGeom prst="straightConnector1">
              <a:avLst/>
            </a:prstGeom>
            <a:solidFill>
              <a:srgbClr val="EEEEEE"/>
            </a:solidFill>
            <a:ln w="15875"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0" name="文本框 19"/>
            <p:cNvSpPr txBox="1"/>
            <p:nvPr/>
          </p:nvSpPr>
          <p:spPr>
            <a:xfrm>
              <a:off x="7213340" y="9172336"/>
              <a:ext cx="14318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M_start</a:t>
              </a:r>
              <a:endPara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3" name="直接箭头连接符 22"/>
            <p:cNvCxnSpPr>
              <a:stCxn id="25" idx="0"/>
            </p:cNvCxnSpPr>
            <p:nvPr/>
          </p:nvCxnSpPr>
          <p:spPr bwMode="auto">
            <a:xfrm flipV="1">
              <a:off x="10678865" y="8687543"/>
              <a:ext cx="0" cy="484793"/>
            </a:xfrm>
            <a:prstGeom prst="straightConnector1">
              <a:avLst/>
            </a:prstGeom>
            <a:solidFill>
              <a:srgbClr val="EEEEEE"/>
            </a:solidFill>
            <a:ln w="15875"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5" name="文本框 24"/>
            <p:cNvSpPr txBox="1"/>
            <p:nvPr/>
          </p:nvSpPr>
          <p:spPr>
            <a:xfrm>
              <a:off x="9894035" y="9172336"/>
              <a:ext cx="1569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M_finish</a:t>
              </a:r>
              <a:endPara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0083127" y="6575375"/>
              <a:ext cx="2999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_M_end_of_stroage</a:t>
              </a:r>
            </a:p>
          </p:txBody>
        </p:sp>
        <p:cxnSp>
          <p:nvCxnSpPr>
            <p:cNvPr id="27" name="直接箭头连接符 26"/>
            <p:cNvCxnSpPr/>
            <p:nvPr/>
          </p:nvCxnSpPr>
          <p:spPr bwMode="auto">
            <a:xfrm>
              <a:off x="11593264" y="6965032"/>
              <a:ext cx="0" cy="800472"/>
            </a:xfrm>
            <a:prstGeom prst="straightConnector1">
              <a:avLst/>
            </a:prstGeom>
            <a:solidFill>
              <a:srgbClr val="EEEEEE"/>
            </a:solidFill>
            <a:ln w="15875"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9" name="矩形 28"/>
            <p:cNvSpPr/>
            <p:nvPr/>
          </p:nvSpPr>
          <p:spPr bwMode="auto">
            <a:xfrm>
              <a:off x="11593264" y="7765504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^</a:t>
              </a:r>
              <a:endPara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00" y="1498277"/>
            <a:ext cx="4890664" cy="448998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971" y="1498277"/>
            <a:ext cx="4686902" cy="365323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015" y="6169417"/>
            <a:ext cx="7972425" cy="1438275"/>
          </a:xfrm>
          <a:prstGeom prst="rect">
            <a:avLst/>
          </a:prstGeom>
        </p:spPr>
      </p:pic>
      <p:sp>
        <p:nvSpPr>
          <p:cNvPr id="21" name="内容占位符 2"/>
          <p:cNvSpPr>
            <a:spLocks noGrp="1"/>
          </p:cNvSpPr>
          <p:nvPr>
            <p:ph idx="1"/>
          </p:nvPr>
        </p:nvSpPr>
        <p:spPr>
          <a:xfrm>
            <a:off x="388759" y="7924729"/>
            <a:ext cx="6584520" cy="152562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 (</a:t>
            </a:r>
            <a:r>
              <a:rPr lang="en-US" altLang="zh-CN" sz="3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[10])*</a:t>
            </a:r>
            <a:r>
              <a:rPr lang="en-US" altLang="zh-CN" sz="3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vec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._M_</a:t>
            </a:r>
            <a:r>
              <a:rPr lang="en-US" altLang="zh-CN" sz="3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impl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._</a:t>
            </a:r>
            <a:r>
              <a:rPr lang="en-US" altLang="zh-CN" sz="3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M_start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vec._M_impl._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M_start@10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35301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命令观察随机生成的字符串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4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776" y="2150474"/>
            <a:ext cx="9721800" cy="739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4237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33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学生的信息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5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776" y="2068488"/>
            <a:ext cx="6820648" cy="754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76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4.1.2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Internals —— LIST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787" y="1334592"/>
            <a:ext cx="4356125" cy="351170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42" y="1334592"/>
            <a:ext cx="6056201" cy="7614349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6646416" y="5082148"/>
            <a:ext cx="5760640" cy="4043124"/>
            <a:chOff x="6646416" y="5082148"/>
            <a:chExt cx="5760640" cy="4043124"/>
          </a:xfrm>
        </p:grpSpPr>
        <p:sp>
          <p:nvSpPr>
            <p:cNvPr id="7" name="矩形 6"/>
            <p:cNvSpPr/>
            <p:nvPr/>
          </p:nvSpPr>
          <p:spPr bwMode="auto">
            <a:xfrm>
              <a:off x="6934448" y="7613104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20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M_next</a:t>
              </a:r>
              <a:endPara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6934448" y="8117160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20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M_prev</a:t>
              </a:r>
              <a:endPara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6934448" y="8621216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20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M_data</a:t>
              </a:r>
              <a:endPara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9022680" y="7613104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20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M_next</a:t>
              </a:r>
              <a:endPara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9022680" y="8117160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20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M_prev</a:t>
              </a:r>
              <a:endPara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9022680" y="8621216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20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M_data</a:t>
              </a:r>
              <a:endPara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11110912" y="7613104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20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M_next</a:t>
              </a:r>
              <a:endPara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11110912" y="8117160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20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M_prev</a:t>
              </a:r>
              <a:endPara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11110912" y="8621216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20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M_data</a:t>
              </a:r>
              <a:endPara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9022680" y="5543813"/>
              <a:ext cx="1277223" cy="4732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20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M_next</a:t>
              </a:r>
              <a:endPara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9022680" y="6017109"/>
              <a:ext cx="1277223" cy="4732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20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M_prev</a:t>
              </a:r>
              <a:endPara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6646416" y="5082148"/>
              <a:ext cx="1440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M_impl</a:t>
              </a:r>
              <a:endPara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5" name="直接箭头连接符 34"/>
            <p:cNvCxnSpPr>
              <a:endCxn id="30" idx="1"/>
            </p:cNvCxnSpPr>
            <p:nvPr/>
          </p:nvCxnSpPr>
          <p:spPr bwMode="auto">
            <a:xfrm>
              <a:off x="7986365" y="5318796"/>
              <a:ext cx="1036315" cy="461665"/>
            </a:xfrm>
            <a:prstGeom prst="straightConnector1">
              <a:avLst/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" name="直接箭头连接符 44"/>
            <p:cNvCxnSpPr>
              <a:stCxn id="7" idx="3"/>
              <a:endCxn id="21" idx="1"/>
            </p:cNvCxnSpPr>
            <p:nvPr/>
          </p:nvCxnSpPr>
          <p:spPr bwMode="auto">
            <a:xfrm>
              <a:off x="8230592" y="7865132"/>
              <a:ext cx="792088" cy="0"/>
            </a:xfrm>
            <a:prstGeom prst="straightConnector1">
              <a:avLst/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6" name="直接箭头连接符 45"/>
            <p:cNvCxnSpPr/>
            <p:nvPr/>
          </p:nvCxnSpPr>
          <p:spPr bwMode="auto">
            <a:xfrm>
              <a:off x="10318824" y="7865132"/>
              <a:ext cx="792088" cy="0"/>
            </a:xfrm>
            <a:prstGeom prst="straightConnector1">
              <a:avLst/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8" name="直接箭头连接符 47"/>
            <p:cNvCxnSpPr>
              <a:stCxn id="22" idx="1"/>
              <a:endCxn id="19" idx="3"/>
            </p:cNvCxnSpPr>
            <p:nvPr/>
          </p:nvCxnSpPr>
          <p:spPr bwMode="auto">
            <a:xfrm flipH="1">
              <a:off x="8230592" y="8369188"/>
              <a:ext cx="792088" cy="0"/>
            </a:xfrm>
            <a:prstGeom prst="straightConnector1">
              <a:avLst/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9" name="直接箭头连接符 48"/>
            <p:cNvCxnSpPr/>
            <p:nvPr/>
          </p:nvCxnSpPr>
          <p:spPr bwMode="auto">
            <a:xfrm flipH="1">
              <a:off x="10318824" y="8369188"/>
              <a:ext cx="792088" cy="0"/>
            </a:xfrm>
            <a:prstGeom prst="straightConnector1">
              <a:avLst/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3" name="曲线连接符 52"/>
            <p:cNvCxnSpPr>
              <a:stCxn id="31" idx="3"/>
              <a:endCxn id="24" idx="0"/>
            </p:cNvCxnSpPr>
            <p:nvPr/>
          </p:nvCxnSpPr>
          <p:spPr bwMode="auto">
            <a:xfrm>
              <a:off x="10299903" y="6253757"/>
              <a:ext cx="1459081" cy="1359347"/>
            </a:xfrm>
            <a:prstGeom prst="curvedConnector2">
              <a:avLst/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曲线连接符 54"/>
            <p:cNvCxnSpPr>
              <a:stCxn id="24" idx="3"/>
              <a:endCxn id="30" idx="0"/>
            </p:cNvCxnSpPr>
            <p:nvPr/>
          </p:nvCxnSpPr>
          <p:spPr bwMode="auto">
            <a:xfrm flipH="1" flipV="1">
              <a:off x="9661292" y="5543813"/>
              <a:ext cx="2745764" cy="2321319"/>
            </a:xfrm>
            <a:prstGeom prst="curvedConnector4">
              <a:avLst>
                <a:gd name="adj1" fmla="val -8326"/>
                <a:gd name="adj2" fmla="val 109848"/>
              </a:avLst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7" name="曲线连接符 56"/>
            <p:cNvCxnSpPr>
              <a:stCxn id="30" idx="1"/>
              <a:endCxn id="7" idx="0"/>
            </p:cNvCxnSpPr>
            <p:nvPr/>
          </p:nvCxnSpPr>
          <p:spPr bwMode="auto">
            <a:xfrm rot="10800000" flipV="1">
              <a:off x="7582520" y="5780460"/>
              <a:ext cx="1440160" cy="1832643"/>
            </a:xfrm>
            <a:prstGeom prst="curvedConnector2">
              <a:avLst/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" name="肘形连接符 5"/>
            <p:cNvCxnSpPr>
              <a:stCxn id="19" idx="1"/>
              <a:endCxn id="31" idx="2"/>
            </p:cNvCxnSpPr>
            <p:nvPr/>
          </p:nvCxnSpPr>
          <p:spPr bwMode="auto">
            <a:xfrm rot="10800000" flipH="1">
              <a:off x="6934448" y="6490406"/>
              <a:ext cx="2726844" cy="1878783"/>
            </a:xfrm>
            <a:prstGeom prst="bentConnector4">
              <a:avLst>
                <a:gd name="adj1" fmla="val -8383"/>
                <a:gd name="adj2" fmla="val 56707"/>
              </a:avLst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2641012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4.1.2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Internals —— LIST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7510512" y="5250606"/>
            <a:ext cx="4896544" cy="3436655"/>
            <a:chOff x="6646416" y="5082148"/>
            <a:chExt cx="5760640" cy="4043124"/>
          </a:xfrm>
        </p:grpSpPr>
        <p:sp>
          <p:nvSpPr>
            <p:cNvPr id="51" name="矩形 50"/>
            <p:cNvSpPr/>
            <p:nvPr/>
          </p:nvSpPr>
          <p:spPr bwMode="auto">
            <a:xfrm>
              <a:off x="6934448" y="7613104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20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M_next</a:t>
              </a:r>
              <a:endPara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6934448" y="8117160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20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M_prev</a:t>
              </a:r>
              <a:endPara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6934448" y="8621216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20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M_data</a:t>
              </a:r>
              <a:endPara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 53"/>
            <p:cNvSpPr/>
            <p:nvPr/>
          </p:nvSpPr>
          <p:spPr bwMode="auto">
            <a:xfrm>
              <a:off x="9022680" y="7613104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20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M_next</a:t>
              </a:r>
              <a:endPara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矩形 54"/>
            <p:cNvSpPr/>
            <p:nvPr/>
          </p:nvSpPr>
          <p:spPr bwMode="auto">
            <a:xfrm>
              <a:off x="9022680" y="8117160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20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M_prev</a:t>
              </a:r>
              <a:endPara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9022680" y="8621216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20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M_data</a:t>
              </a:r>
              <a:endPara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11110912" y="7613104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20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M_next</a:t>
              </a:r>
              <a:endPara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11110912" y="8117160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20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M_prev</a:t>
              </a:r>
              <a:endPara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矩形 58"/>
            <p:cNvSpPr/>
            <p:nvPr/>
          </p:nvSpPr>
          <p:spPr bwMode="auto">
            <a:xfrm>
              <a:off x="11110912" y="8621216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20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M_data</a:t>
              </a:r>
              <a:endPara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9022680" y="5543813"/>
              <a:ext cx="1277223" cy="4732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20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M_next</a:t>
              </a:r>
              <a:endPara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矩形 60"/>
            <p:cNvSpPr/>
            <p:nvPr/>
          </p:nvSpPr>
          <p:spPr bwMode="auto">
            <a:xfrm>
              <a:off x="9022680" y="6017109"/>
              <a:ext cx="1277223" cy="4732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20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M_prev</a:t>
              </a:r>
              <a:endPara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6646416" y="5082148"/>
              <a:ext cx="1440160" cy="470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20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M_impl</a:t>
              </a:r>
              <a:endPara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3" name="直接箭头连接符 62"/>
            <p:cNvCxnSpPr>
              <a:endCxn id="60" idx="1"/>
            </p:cNvCxnSpPr>
            <p:nvPr/>
          </p:nvCxnSpPr>
          <p:spPr bwMode="auto">
            <a:xfrm>
              <a:off x="7986365" y="5318796"/>
              <a:ext cx="1036315" cy="461665"/>
            </a:xfrm>
            <a:prstGeom prst="straightConnector1">
              <a:avLst/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4" name="直接箭头连接符 63"/>
            <p:cNvCxnSpPr>
              <a:stCxn id="51" idx="3"/>
              <a:endCxn id="54" idx="1"/>
            </p:cNvCxnSpPr>
            <p:nvPr/>
          </p:nvCxnSpPr>
          <p:spPr bwMode="auto">
            <a:xfrm>
              <a:off x="8230592" y="7865132"/>
              <a:ext cx="792088" cy="0"/>
            </a:xfrm>
            <a:prstGeom prst="straightConnector1">
              <a:avLst/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5" name="直接箭头连接符 64"/>
            <p:cNvCxnSpPr/>
            <p:nvPr/>
          </p:nvCxnSpPr>
          <p:spPr bwMode="auto">
            <a:xfrm>
              <a:off x="10318824" y="7865132"/>
              <a:ext cx="792088" cy="0"/>
            </a:xfrm>
            <a:prstGeom prst="straightConnector1">
              <a:avLst/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6" name="直接箭头连接符 65"/>
            <p:cNvCxnSpPr>
              <a:stCxn id="55" idx="1"/>
              <a:endCxn id="52" idx="3"/>
            </p:cNvCxnSpPr>
            <p:nvPr/>
          </p:nvCxnSpPr>
          <p:spPr bwMode="auto">
            <a:xfrm flipH="1">
              <a:off x="8230592" y="8369188"/>
              <a:ext cx="792088" cy="0"/>
            </a:xfrm>
            <a:prstGeom prst="straightConnector1">
              <a:avLst/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7" name="直接箭头连接符 66"/>
            <p:cNvCxnSpPr/>
            <p:nvPr/>
          </p:nvCxnSpPr>
          <p:spPr bwMode="auto">
            <a:xfrm flipH="1">
              <a:off x="10318824" y="8369188"/>
              <a:ext cx="792088" cy="0"/>
            </a:xfrm>
            <a:prstGeom prst="straightConnector1">
              <a:avLst/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8" name="曲线连接符 67"/>
            <p:cNvCxnSpPr>
              <a:stCxn id="61" idx="3"/>
              <a:endCxn id="57" idx="0"/>
            </p:cNvCxnSpPr>
            <p:nvPr/>
          </p:nvCxnSpPr>
          <p:spPr bwMode="auto">
            <a:xfrm>
              <a:off x="10299903" y="6253757"/>
              <a:ext cx="1459081" cy="1359347"/>
            </a:xfrm>
            <a:prstGeom prst="curvedConnector2">
              <a:avLst/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9" name="曲线连接符 68"/>
            <p:cNvCxnSpPr>
              <a:stCxn id="57" idx="3"/>
              <a:endCxn id="60" idx="0"/>
            </p:cNvCxnSpPr>
            <p:nvPr/>
          </p:nvCxnSpPr>
          <p:spPr bwMode="auto">
            <a:xfrm flipH="1" flipV="1">
              <a:off x="9661292" y="5543813"/>
              <a:ext cx="2745764" cy="2321319"/>
            </a:xfrm>
            <a:prstGeom prst="curvedConnector4">
              <a:avLst>
                <a:gd name="adj1" fmla="val -8326"/>
                <a:gd name="adj2" fmla="val 109848"/>
              </a:avLst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0" name="曲线连接符 69"/>
            <p:cNvCxnSpPr>
              <a:stCxn id="60" idx="1"/>
              <a:endCxn id="51" idx="0"/>
            </p:cNvCxnSpPr>
            <p:nvPr/>
          </p:nvCxnSpPr>
          <p:spPr bwMode="auto">
            <a:xfrm rot="10800000" flipV="1">
              <a:off x="7582520" y="5780460"/>
              <a:ext cx="1440160" cy="1832643"/>
            </a:xfrm>
            <a:prstGeom prst="curvedConnector2">
              <a:avLst/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1" name="肘形连接符 70"/>
            <p:cNvCxnSpPr>
              <a:stCxn id="52" idx="1"/>
              <a:endCxn id="61" idx="2"/>
            </p:cNvCxnSpPr>
            <p:nvPr/>
          </p:nvCxnSpPr>
          <p:spPr bwMode="auto">
            <a:xfrm rot="10800000" flipH="1">
              <a:off x="6934448" y="6490406"/>
              <a:ext cx="2726844" cy="1878783"/>
            </a:xfrm>
            <a:prstGeom prst="bentConnector4">
              <a:avLst>
                <a:gd name="adj1" fmla="val -8383"/>
                <a:gd name="adj2" fmla="val 56707"/>
              </a:avLst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72" name="图片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1499897"/>
            <a:ext cx="12230100" cy="2171700"/>
          </a:xfrm>
          <a:prstGeom prst="rect">
            <a:avLst/>
          </a:prstGeom>
        </p:spPr>
      </p:pic>
      <p:grpSp>
        <p:nvGrpSpPr>
          <p:cNvPr id="78" name="组合 77"/>
          <p:cNvGrpSpPr/>
          <p:nvPr/>
        </p:nvGrpSpPr>
        <p:grpSpPr>
          <a:xfrm>
            <a:off x="296591" y="5225576"/>
            <a:ext cx="6637014" cy="3457575"/>
            <a:chOff x="270422" y="4524969"/>
            <a:chExt cx="6637014" cy="3457575"/>
          </a:xfrm>
        </p:grpSpPr>
        <p:pic>
          <p:nvPicPr>
            <p:cNvPr id="75" name="图片 7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0422" y="4524969"/>
              <a:ext cx="5200650" cy="3457575"/>
            </a:xfrm>
            <a:prstGeom prst="rect">
              <a:avLst/>
            </a:prstGeom>
          </p:spPr>
        </p:pic>
        <p:pic>
          <p:nvPicPr>
            <p:cNvPr id="77" name="图片 7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26136" y="4877050"/>
              <a:ext cx="2781300" cy="3076575"/>
            </a:xfrm>
            <a:prstGeom prst="rect">
              <a:avLst/>
            </a:prstGeom>
          </p:spPr>
        </p:pic>
        <p:pic>
          <p:nvPicPr>
            <p:cNvPr id="76" name="图片 7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33055" y="4916953"/>
              <a:ext cx="2638425" cy="3038475"/>
            </a:xfrm>
            <a:prstGeom prst="rect">
              <a:avLst/>
            </a:prstGeom>
          </p:spPr>
        </p:pic>
      </p:grpSp>
      <p:grpSp>
        <p:nvGrpSpPr>
          <p:cNvPr id="137" name="组合 136"/>
          <p:cNvGrpSpPr/>
          <p:nvPr/>
        </p:nvGrpSpPr>
        <p:grpSpPr>
          <a:xfrm>
            <a:off x="1116406" y="2716560"/>
            <a:ext cx="7740655" cy="2885006"/>
            <a:chOff x="1116406" y="2716560"/>
            <a:chExt cx="7740655" cy="2885006"/>
          </a:xfrm>
        </p:grpSpPr>
        <p:cxnSp>
          <p:nvCxnSpPr>
            <p:cNvPr id="84" name="直接连接符 83"/>
            <p:cNvCxnSpPr/>
            <p:nvPr/>
          </p:nvCxnSpPr>
          <p:spPr bwMode="auto">
            <a:xfrm>
              <a:off x="7718104" y="2716560"/>
              <a:ext cx="1138957" cy="0"/>
            </a:xfrm>
            <a:prstGeom prst="line">
              <a:avLst/>
            </a:prstGeom>
            <a:ln>
              <a:solidFill>
                <a:srgbClr val="FF0000"/>
              </a:solidFill>
            </a:ln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/>
            <p:nvPr/>
          </p:nvCxnSpPr>
          <p:spPr bwMode="auto">
            <a:xfrm flipH="1">
              <a:off x="1116406" y="2780935"/>
              <a:ext cx="7171176" cy="282063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39" name="组合 138"/>
          <p:cNvGrpSpPr/>
          <p:nvPr/>
        </p:nvGrpSpPr>
        <p:grpSpPr>
          <a:xfrm>
            <a:off x="1116406" y="5844171"/>
            <a:ext cx="3112218" cy="1686932"/>
            <a:chOff x="1116406" y="5844171"/>
            <a:chExt cx="3112218" cy="1686932"/>
          </a:xfrm>
        </p:grpSpPr>
        <p:grpSp>
          <p:nvGrpSpPr>
            <p:cNvPr id="112" name="组合 111"/>
            <p:cNvGrpSpPr/>
            <p:nvPr/>
          </p:nvGrpSpPr>
          <p:grpSpPr>
            <a:xfrm>
              <a:off x="1116406" y="5844171"/>
              <a:ext cx="3112218" cy="402303"/>
              <a:chOff x="1116406" y="5844171"/>
              <a:chExt cx="3112218" cy="402303"/>
            </a:xfrm>
          </p:grpSpPr>
          <p:cxnSp>
            <p:nvCxnSpPr>
              <p:cNvPr id="101" name="直接箭头连接符 100"/>
              <p:cNvCxnSpPr/>
              <p:nvPr/>
            </p:nvCxnSpPr>
            <p:spPr bwMode="auto">
              <a:xfrm flipH="1">
                <a:off x="1116406" y="5844171"/>
                <a:ext cx="1950260" cy="40230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  <a:extLst>
                <a:ext uri="{91240B29-F687-4f45-9708-019B960494DF}">
                  <a14:hiddenLine xmlns:a14="http://schemas.microsoft.com/office/drawing/2010/main" xmlns="" w="254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/>
              <p:cNvCxnSpPr/>
              <p:nvPr/>
            </p:nvCxnSpPr>
            <p:spPr bwMode="auto">
              <a:xfrm>
                <a:off x="1689704" y="5844171"/>
                <a:ext cx="253892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xtLst>
                <a:ext uri="{91240B29-F687-4f45-9708-019B960494DF}">
                  <a14:hiddenLine xmlns:a14="http://schemas.microsoft.com/office/drawing/2010/main" xmlns="" w="254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组合 112"/>
            <p:cNvGrpSpPr/>
            <p:nvPr/>
          </p:nvGrpSpPr>
          <p:grpSpPr>
            <a:xfrm>
              <a:off x="1116406" y="6473085"/>
              <a:ext cx="3112218" cy="402303"/>
              <a:chOff x="1116406" y="5844171"/>
              <a:chExt cx="3112218" cy="402303"/>
            </a:xfrm>
          </p:grpSpPr>
          <p:cxnSp>
            <p:nvCxnSpPr>
              <p:cNvPr id="114" name="直接箭头连接符 113"/>
              <p:cNvCxnSpPr/>
              <p:nvPr/>
            </p:nvCxnSpPr>
            <p:spPr bwMode="auto">
              <a:xfrm flipH="1">
                <a:off x="1116406" y="5844171"/>
                <a:ext cx="1950260" cy="40230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  <a:extLst>
                <a:ext uri="{91240B29-F687-4f45-9708-019B960494DF}">
                  <a14:hiddenLine xmlns:a14="http://schemas.microsoft.com/office/drawing/2010/main" xmlns="" w="254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/>
              <p:cNvCxnSpPr/>
              <p:nvPr/>
            </p:nvCxnSpPr>
            <p:spPr bwMode="auto">
              <a:xfrm>
                <a:off x="1689704" y="5844171"/>
                <a:ext cx="253892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xtLst>
                <a:ext uri="{91240B29-F687-4f45-9708-019B960494DF}">
                  <a14:hiddenLine xmlns:a14="http://schemas.microsoft.com/office/drawing/2010/main" xmlns="" w="254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组合 115"/>
            <p:cNvGrpSpPr/>
            <p:nvPr/>
          </p:nvGrpSpPr>
          <p:grpSpPr>
            <a:xfrm>
              <a:off x="1116406" y="7128800"/>
              <a:ext cx="3112218" cy="402303"/>
              <a:chOff x="1116406" y="5844171"/>
              <a:chExt cx="3112218" cy="402303"/>
            </a:xfrm>
          </p:grpSpPr>
          <p:cxnSp>
            <p:nvCxnSpPr>
              <p:cNvPr id="117" name="直接箭头连接符 116"/>
              <p:cNvCxnSpPr/>
              <p:nvPr/>
            </p:nvCxnSpPr>
            <p:spPr bwMode="auto">
              <a:xfrm flipH="1">
                <a:off x="1116406" y="5844171"/>
                <a:ext cx="1950260" cy="40230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  <a:extLst>
                <a:ext uri="{91240B29-F687-4f45-9708-019B960494DF}">
                  <a14:hiddenLine xmlns:a14="http://schemas.microsoft.com/office/drawing/2010/main" xmlns="" w="254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 bwMode="auto">
              <a:xfrm>
                <a:off x="1689704" y="5844171"/>
                <a:ext cx="253892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xtLst>
                <a:ext uri="{91240B29-F687-4f45-9708-019B960494DF}">
                  <a14:hiddenLine xmlns:a14="http://schemas.microsoft.com/office/drawing/2010/main" xmlns="" w="254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6" name="组合 145"/>
          <p:cNvGrpSpPr/>
          <p:nvPr/>
        </p:nvGrpSpPr>
        <p:grpSpPr>
          <a:xfrm>
            <a:off x="4297649" y="3687629"/>
            <a:ext cx="4792254" cy="2156542"/>
            <a:chOff x="4297649" y="3687629"/>
            <a:chExt cx="4792254" cy="2156542"/>
          </a:xfrm>
        </p:grpSpPr>
        <p:grpSp>
          <p:nvGrpSpPr>
            <p:cNvPr id="138" name="组合 137"/>
            <p:cNvGrpSpPr/>
            <p:nvPr/>
          </p:nvGrpSpPr>
          <p:grpSpPr>
            <a:xfrm>
              <a:off x="6178881" y="3687629"/>
              <a:ext cx="2911022" cy="1789124"/>
              <a:chOff x="6178881" y="3687629"/>
              <a:chExt cx="2911022" cy="1789124"/>
            </a:xfrm>
          </p:grpSpPr>
          <p:cxnSp>
            <p:nvCxnSpPr>
              <p:cNvPr id="85" name="直接连接符 84"/>
              <p:cNvCxnSpPr/>
              <p:nvPr/>
            </p:nvCxnSpPr>
            <p:spPr bwMode="auto">
              <a:xfrm>
                <a:off x="7140210" y="3687629"/>
                <a:ext cx="1949693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xtLst>
                <a:ext uri="{91240B29-F687-4f45-9708-019B960494DF}">
                  <a14:hiddenLine xmlns:a14="http://schemas.microsoft.com/office/drawing/2010/main" xmlns="" w="254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97" name="直接箭头连接符 96"/>
              <p:cNvCxnSpPr/>
              <p:nvPr/>
            </p:nvCxnSpPr>
            <p:spPr bwMode="auto">
              <a:xfrm flipV="1">
                <a:off x="6178881" y="3767784"/>
                <a:ext cx="1612656" cy="170896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  <a:extLst>
                <a:ext uri="{91240B29-F687-4f45-9708-019B960494DF}">
                  <a14:hiddenLine xmlns:a14="http://schemas.microsoft.com/office/drawing/2010/main" xmlns="" w="254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cxnSp>
          <p:nvCxnSpPr>
            <p:cNvPr id="121" name="直接连接符 120"/>
            <p:cNvCxnSpPr/>
            <p:nvPr/>
          </p:nvCxnSpPr>
          <p:spPr bwMode="auto">
            <a:xfrm>
              <a:off x="4297649" y="5844171"/>
              <a:ext cx="2635956" cy="0"/>
            </a:xfrm>
            <a:prstGeom prst="line">
              <a:avLst/>
            </a:prstGeom>
            <a:ln>
              <a:solidFill>
                <a:srgbClr val="FF0000"/>
              </a:solidFill>
            </a:ln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40" name="组合 139"/>
          <p:cNvGrpSpPr/>
          <p:nvPr/>
        </p:nvGrpSpPr>
        <p:grpSpPr>
          <a:xfrm>
            <a:off x="1116405" y="5854978"/>
            <a:ext cx="5792816" cy="1883424"/>
            <a:chOff x="1116405" y="5854978"/>
            <a:chExt cx="5792816" cy="1883424"/>
          </a:xfrm>
        </p:grpSpPr>
        <p:grpSp>
          <p:nvGrpSpPr>
            <p:cNvPr id="129" name="组合 128"/>
            <p:cNvGrpSpPr/>
            <p:nvPr/>
          </p:nvGrpSpPr>
          <p:grpSpPr>
            <a:xfrm>
              <a:off x="1146883" y="5854978"/>
              <a:ext cx="5762338" cy="619183"/>
              <a:chOff x="1146883" y="5854978"/>
              <a:chExt cx="5762338" cy="619183"/>
            </a:xfrm>
          </p:grpSpPr>
          <p:cxnSp>
            <p:nvCxnSpPr>
              <p:cNvPr id="124" name="直接箭头连接符 123"/>
              <p:cNvCxnSpPr/>
              <p:nvPr/>
            </p:nvCxnSpPr>
            <p:spPr bwMode="auto">
              <a:xfrm flipH="1" flipV="1">
                <a:off x="1146883" y="5854978"/>
                <a:ext cx="4600380" cy="61918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  <a:extLst>
                <a:ext uri="{91240B29-F687-4f45-9708-019B960494DF}">
                  <a14:hiddenLine xmlns:a14="http://schemas.microsoft.com/office/drawing/2010/main" xmlns="" w="254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 bwMode="auto">
              <a:xfrm>
                <a:off x="4370301" y="6474161"/>
                <a:ext cx="253892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xtLst>
                <a:ext uri="{91240B29-F687-4f45-9708-019B960494DF}">
                  <a14:hiddenLine xmlns:a14="http://schemas.microsoft.com/office/drawing/2010/main" xmlns="" w="254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组合 129"/>
            <p:cNvGrpSpPr/>
            <p:nvPr/>
          </p:nvGrpSpPr>
          <p:grpSpPr>
            <a:xfrm>
              <a:off x="1116405" y="6517614"/>
              <a:ext cx="5762338" cy="619183"/>
              <a:chOff x="1146883" y="5854978"/>
              <a:chExt cx="5762338" cy="619183"/>
            </a:xfrm>
          </p:grpSpPr>
          <p:cxnSp>
            <p:nvCxnSpPr>
              <p:cNvPr id="131" name="直接箭头连接符 130"/>
              <p:cNvCxnSpPr/>
              <p:nvPr/>
            </p:nvCxnSpPr>
            <p:spPr bwMode="auto">
              <a:xfrm flipH="1" flipV="1">
                <a:off x="1146883" y="5854978"/>
                <a:ext cx="4600380" cy="61918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  <a:extLst>
                <a:ext uri="{91240B29-F687-4f45-9708-019B960494DF}">
                  <a14:hiddenLine xmlns:a14="http://schemas.microsoft.com/office/drawing/2010/main" xmlns="" w="254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 bwMode="auto">
              <a:xfrm>
                <a:off x="4370301" y="6474161"/>
                <a:ext cx="253892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xtLst>
                <a:ext uri="{91240B29-F687-4f45-9708-019B960494DF}">
                  <a14:hiddenLine xmlns:a14="http://schemas.microsoft.com/office/drawing/2010/main" xmlns="" w="254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组合 132"/>
            <p:cNvGrpSpPr/>
            <p:nvPr/>
          </p:nvGrpSpPr>
          <p:grpSpPr>
            <a:xfrm>
              <a:off x="1146883" y="7119219"/>
              <a:ext cx="5762338" cy="619183"/>
              <a:chOff x="1146883" y="5854978"/>
              <a:chExt cx="5762338" cy="619183"/>
            </a:xfrm>
          </p:grpSpPr>
          <p:cxnSp>
            <p:nvCxnSpPr>
              <p:cNvPr id="134" name="直接箭头连接符 133"/>
              <p:cNvCxnSpPr/>
              <p:nvPr/>
            </p:nvCxnSpPr>
            <p:spPr bwMode="auto">
              <a:xfrm flipH="1" flipV="1">
                <a:off x="1146883" y="5854978"/>
                <a:ext cx="4600380" cy="61918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  <a:extLst>
                <a:ext uri="{91240B29-F687-4f45-9708-019B960494DF}">
                  <a14:hiddenLine xmlns:a14="http://schemas.microsoft.com/office/drawing/2010/main" xmlns="" w="254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 bwMode="auto">
              <a:xfrm>
                <a:off x="4370301" y="6474161"/>
                <a:ext cx="253892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xtLst>
                <a:ext uri="{91240B29-F687-4f45-9708-019B960494DF}">
                  <a14:hiddenLine xmlns:a14="http://schemas.microsoft.com/office/drawing/2010/main" xmlns="" w="254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5" name="组合 144"/>
          <p:cNvGrpSpPr/>
          <p:nvPr/>
        </p:nvGrpSpPr>
        <p:grpSpPr>
          <a:xfrm>
            <a:off x="1689704" y="6164569"/>
            <a:ext cx="2538920" cy="1264241"/>
            <a:chOff x="1689704" y="6164569"/>
            <a:chExt cx="2538920" cy="1264241"/>
          </a:xfrm>
        </p:grpSpPr>
        <p:cxnSp>
          <p:nvCxnSpPr>
            <p:cNvPr id="142" name="直接连接符 141"/>
            <p:cNvCxnSpPr/>
            <p:nvPr/>
          </p:nvCxnSpPr>
          <p:spPr bwMode="auto">
            <a:xfrm>
              <a:off x="1689704" y="6164569"/>
              <a:ext cx="2538920" cy="0"/>
            </a:xfrm>
            <a:prstGeom prst="line">
              <a:avLst/>
            </a:prstGeom>
            <a:ln/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 bwMode="auto">
            <a:xfrm>
              <a:off x="1689704" y="6799812"/>
              <a:ext cx="2538920" cy="0"/>
            </a:xfrm>
            <a:prstGeom prst="line">
              <a:avLst/>
            </a:prstGeom>
            <a:ln/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/>
            <p:nvPr/>
          </p:nvCxnSpPr>
          <p:spPr bwMode="auto">
            <a:xfrm>
              <a:off x="1689704" y="7428810"/>
              <a:ext cx="2538920" cy="0"/>
            </a:xfrm>
            <a:prstGeom prst="line">
              <a:avLst/>
            </a:prstGeom>
            <a:ln/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6575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22400"/>
            <a:ext cx="12242800" cy="8128000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给出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samples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中的全部信息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8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381128"/>
            <a:ext cx="8743950" cy="689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3177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4.1.2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Internals —— MAP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9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36440"/>
            <a:ext cx="6952582" cy="38742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13" y="6244952"/>
            <a:ext cx="6916833" cy="18192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5050" y="1636440"/>
            <a:ext cx="5238750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8929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TW - Black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TW - Black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2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3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4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tw-ppt-template</Template>
  <TotalTime>7766</TotalTime>
  <Pages>0</Pages>
  <Words>351</Words>
  <Characters>0</Characters>
  <Application>Microsoft Office PowerPoint</Application>
  <PresentationFormat>自定义</PresentationFormat>
  <Lines>0</Lines>
  <Paragraphs>149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Lucida Grande</vt:lpstr>
      <vt:lpstr>ＭＳ Ｐゴシック</vt:lpstr>
      <vt:lpstr>Open Sans</vt:lpstr>
      <vt:lpstr>Open Sans Extrabold</vt:lpstr>
      <vt:lpstr>Open Sans Extrabold Italic</vt:lpstr>
      <vt:lpstr>Open Sans Italic</vt:lpstr>
      <vt:lpstr>Open Sans Light</vt:lpstr>
      <vt:lpstr>ヒラギノ角ゴ ProN W3</vt:lpstr>
      <vt:lpstr>ヒラギノ角ゴ ProN W6</vt:lpstr>
      <vt:lpstr>微软雅黑</vt:lpstr>
      <vt:lpstr>Calibri</vt:lpstr>
      <vt:lpstr>Wingdings</vt:lpstr>
      <vt:lpstr>2_TW - Black</vt:lpstr>
      <vt:lpstr>4_TW - Black</vt:lpstr>
      <vt:lpstr>Debugging</vt:lpstr>
      <vt:lpstr>gcc 4.1.2 STL Internals —— STRING</vt:lpstr>
      <vt:lpstr>gcc 4.1.2 STL Internals —— vector</vt:lpstr>
      <vt:lpstr>练习</vt:lpstr>
      <vt:lpstr>练习</vt:lpstr>
      <vt:lpstr>gcc 4.1.2 STL Internals —— LIST</vt:lpstr>
      <vt:lpstr>gcc 4.1.2 STL Internals —— LIST</vt:lpstr>
      <vt:lpstr>练习</vt:lpstr>
      <vt:lpstr>gcc 4.1.2 STL Internals —— MAP</vt:lpstr>
      <vt:lpstr>gcc 4.1.2 STL Internals —— MAP</vt:lpstr>
      <vt:lpstr>gcc 4.1.2 STL Internals —— SET</vt:lpstr>
      <vt:lpstr>gcc 4.1.2 STL Internals —— Set</vt:lpstr>
      <vt:lpstr>练习</vt:lpstr>
      <vt:lpstr>练习</vt:lpstr>
      <vt:lpstr>PowerPoint 演示文稿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 More Effcient</dc:title>
  <dc:subject/>
  <dc:creator>Coney Wu</dc:creator>
  <cp:keywords/>
  <dc:description/>
  <cp:lastModifiedBy>Wukun (Coney)</cp:lastModifiedBy>
  <cp:revision>328</cp:revision>
  <dcterms:created xsi:type="dcterms:W3CDTF">2015-03-25T17:05:23Z</dcterms:created>
  <dcterms:modified xsi:type="dcterms:W3CDTF">2015-09-17T09:12:59Z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flag">
    <vt:lpwstr>1435288048</vt:lpwstr>
  </property>
</Properties>
</file>