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12"/>
  </p:notesMasterIdLst>
  <p:sldIdLst>
    <p:sldId id="287" r:id="rId3"/>
    <p:sldId id="322" r:id="rId4"/>
    <p:sldId id="324" r:id="rId5"/>
    <p:sldId id="323" r:id="rId6"/>
    <p:sldId id="318" r:id="rId7"/>
    <p:sldId id="321" r:id="rId8"/>
    <p:sldId id="325" r:id="rId9"/>
    <p:sldId id="312" r:id="rId10"/>
    <p:sldId id="294" r:id="rId11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244D2D87-853C-4005-9E02-2DEC3ABF90E8}">
          <p14:sldIdLst>
            <p14:sldId id="287"/>
            <p14:sldId id="322"/>
            <p14:sldId id="324"/>
            <p14:sldId id="323"/>
            <p14:sldId id="318"/>
            <p14:sldId id="321"/>
            <p14:sldId id="325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38"/>
  </p:normalViewPr>
  <p:slideViewPr>
    <p:cSldViewPr>
      <p:cViewPr varScale="1">
        <p:scale>
          <a:sx n="79" d="100"/>
          <a:sy n="79" d="100"/>
        </p:scale>
        <p:origin x="834" y="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Multithread Debugging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线程调试指令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 threads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切换到线程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 apply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threadno|all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command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在线程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或所有线程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上执行指令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8" y="2196849"/>
            <a:ext cx="102108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552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多线程调试面临的问题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变量被其他线程修改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线程因为停顿太久，被监控程序终止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步执行时，其他线程断点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6183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线程运行的两种模式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All-stop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0164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 mode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All-Stop Mode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：被调试的线程断住时，其他的线程也会断住，当执行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step, next, continue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时候，根据不同的设置会有不同的表现。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scheduler-locking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on|off|step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不锁定，当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step, next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时候其他线程会被调度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锁定，只有当前线程可以被调度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步的时候锁定，执行函数的时候其他线程可以得到执行，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的时候其他线程可以完全执行。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1239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Non-Stop Mode: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被调试的线程会受到影响，其他线程会继续执行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on|off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模式必须在启动调试，或者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之前进行设置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几个命令只是建议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实际工作的时候可能会发现目标根本不支持这种模式，在这种情况下会退回到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模式下，所有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命令只影响当前的线程。如果想让所有线程都执行，可以用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 -a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149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8424" y="1422400"/>
            <a:ext cx="5905376" cy="76327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在主线程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dump_array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处下断点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单步执行观察数组变化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锁定其他线程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仅使主线程运行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锁定修改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的线程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保持主线程和其他线程运行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线程中断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并修改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通过主线的输出观察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2400"/>
            <a:ext cx="5936128" cy="7210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0170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Liu </a:t>
            </a:r>
            <a:r>
              <a:rPr lang="en-US" altLang="en-US" dirty="0" err="1" smtClean="0"/>
              <a:t>Jie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jieliu@thoughtworks.com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4844</TotalTime>
  <Pages>0</Pages>
  <Words>303</Words>
  <Characters>0</Characters>
  <Application>Microsoft Office PowerPoint</Application>
  <PresentationFormat>自定义</PresentationFormat>
  <Lines>0</Lines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2_TW - Black</vt:lpstr>
      <vt:lpstr>4_TW - Black</vt:lpstr>
      <vt:lpstr>Debugging</vt:lpstr>
      <vt:lpstr>线程调试指令</vt:lpstr>
      <vt:lpstr>多线程调试面临的问题</vt:lpstr>
      <vt:lpstr>GDB线程运行的两种模式</vt:lpstr>
      <vt:lpstr>All-stop mode</vt:lpstr>
      <vt:lpstr>Non-stop模式</vt:lpstr>
      <vt:lpstr>练习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Wukun (Coney)</cp:lastModifiedBy>
  <cp:revision>289</cp:revision>
  <dcterms:created xsi:type="dcterms:W3CDTF">2015-03-25T17:05:23Z</dcterms:created>
  <dcterms:modified xsi:type="dcterms:W3CDTF">2015-09-21T03:26:31Z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