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7"/>
  </p:notesMasterIdLst>
  <p:sldIdLst>
    <p:sldId id="287" r:id="rId3"/>
    <p:sldId id="322" r:id="rId4"/>
    <p:sldId id="323" r:id="rId5"/>
    <p:sldId id="324" r:id="rId6"/>
    <p:sldId id="325" r:id="rId7"/>
    <p:sldId id="332" r:id="rId8"/>
    <p:sldId id="326" r:id="rId9"/>
    <p:sldId id="327" r:id="rId10"/>
    <p:sldId id="328" r:id="rId11"/>
    <p:sldId id="329" r:id="rId12"/>
    <p:sldId id="330" r:id="rId13"/>
    <p:sldId id="331" r:id="rId14"/>
    <p:sldId id="312" r:id="rId15"/>
    <p:sldId id="294" r:id="rId16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23"/>
            <p14:sldId id="324"/>
            <p14:sldId id="325"/>
            <p14:sldId id="332"/>
            <p14:sldId id="326"/>
            <p14:sldId id="327"/>
            <p14:sldId id="328"/>
            <p14:sldId id="329"/>
            <p14:sldId id="330"/>
            <p14:sldId id="331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79" d="100"/>
          <a:sy n="79" d="100"/>
        </p:scale>
        <p:origin x="834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 Printer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0085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内置实现了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模块将当前调试的程序的信息包装成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解释器返回给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解析的结果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2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376" y="1492424"/>
            <a:ext cx="6337424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SubStruct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函数中下断点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脚本和输出结果提交至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codeclub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4184"/>
            <a:ext cx="5185296" cy="80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7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40296"/>
            <a:ext cx="12242800" cy="723900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-python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57896"/>
            <a:ext cx="122428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2355513" y="9293796"/>
            <a:ext cx="268287" cy="292100"/>
          </a:xfrm>
        </p:spPr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2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help(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查看运行结果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如果出现以下字样则不支持：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Scripting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"Python" language is not supported in this copy of GDB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对应版本的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以上版本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./configure --with-python;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make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make install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99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12319853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7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中所有的类都可以通过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help(xxx)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查看用法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函数第一个参数定义了命令名，最后一个参数表示可以使用自动补全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是命令实现的地方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gdb.breakpoints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返回所有的断点。每个断点用一个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对象的属性，表示打断点的位置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6465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 script-path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自动加载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program-gdb.py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自动加载带有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-gdb.py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的脚本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add-auto-load-safe-path path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将路径添加到加载路径中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9997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实现一个命令，可以打印出当前函数的名字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9693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5308848"/>
            <a:ext cx="6496660" cy="156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6" y="2212504"/>
            <a:ext cx="1032700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22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pPr marL="742950" indent="-74295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0" y="2428528"/>
            <a:ext cx="9355202" cy="2736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0" y="6409878"/>
            <a:ext cx="11808846" cy="22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19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8074</TotalTime>
  <Pages>0</Pages>
  <Words>293</Words>
  <Characters>0</Characters>
  <Application>Microsoft Office PowerPoint</Application>
  <PresentationFormat>自定义</PresentationFormat>
  <Lines>0</Lines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Gdb-python</vt:lpstr>
      <vt:lpstr>确认GDB是否支持PYTHON</vt:lpstr>
      <vt:lpstr>用python实现gdb命令</vt:lpstr>
      <vt:lpstr>用python实现gdb命令</vt:lpstr>
      <vt:lpstr>加载gdb脚本</vt:lpstr>
      <vt:lpstr>练习</vt:lpstr>
      <vt:lpstr>实现string的pretty-printer</vt:lpstr>
      <vt:lpstr>实现string的pretty-printer</vt:lpstr>
      <vt:lpstr>练习</vt:lpstr>
      <vt:lpstr>pretty-printer工作原理</vt:lpstr>
      <vt:lpstr>实现自己的pretty-printer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335</cp:revision>
  <dcterms:created xsi:type="dcterms:W3CDTF">2015-03-25T17:05:23Z</dcterms:created>
  <dcterms:modified xsi:type="dcterms:W3CDTF">2015-09-24T01:39:17Z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