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27"/>
  </p:notesMasterIdLst>
  <p:sldIdLst>
    <p:sldId id="277" r:id="rId4"/>
    <p:sldId id="278" r:id="rId5"/>
    <p:sldId id="256" r:id="rId6"/>
    <p:sldId id="272" r:id="rId7"/>
    <p:sldId id="265" r:id="rId8"/>
    <p:sldId id="257" r:id="rId9"/>
    <p:sldId id="258" r:id="rId10"/>
    <p:sldId id="260" r:id="rId11"/>
    <p:sldId id="273" r:id="rId12"/>
    <p:sldId id="264" r:id="rId13"/>
    <p:sldId id="267" r:id="rId14"/>
    <p:sldId id="266" r:id="rId15"/>
    <p:sldId id="268" r:id="rId16"/>
    <p:sldId id="279" r:id="rId17"/>
    <p:sldId id="281" r:id="rId18"/>
    <p:sldId id="261" r:id="rId19"/>
    <p:sldId id="269" r:id="rId20"/>
    <p:sldId id="270" r:id="rId21"/>
    <p:sldId id="263" r:id="rId22"/>
    <p:sldId id="276" r:id="rId23"/>
    <p:sldId id="271" r:id="rId24"/>
    <p:sldId id="274" r:id="rId25"/>
    <p:sldId id="275" r:id="rId26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>
      <p:cViewPr varScale="1">
        <p:scale>
          <a:sx n="83" d="100"/>
          <a:sy n="83" d="100"/>
        </p:scale>
        <p:origin x="690" y="10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9/29/2015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75024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D80C-99F1-0E47-BA51-BB25AE8C7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E053-A9C9-5E43-89F1-83E618EAF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39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4DCD-506D-1D43-A52D-140307FFE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5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6BA1-A7B4-7B4F-846F-93E3CD698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3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zh-CN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D283-0FF3-A748-9CA6-F44D05BA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40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zh-CN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2B78-E99E-DC49-B248-2CE84758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1149-C6B6-DA41-AB69-4C8E97C93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3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542C-AEB8-BA46-B512-07A2C30E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59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65D2-9F26-544F-B0BB-22EBCFEF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11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Open Sans Light" charset="0"/>
              </a:rPr>
              <a:t>第二级</a:t>
            </a:r>
          </a:p>
          <a:p>
            <a:pPr lvl="2"/>
            <a:r>
              <a:rPr lang="zh-CN" altLang="en-US" smtClean="0">
                <a:sym typeface="Open Sans Light" charset="0"/>
              </a:rPr>
              <a:t>第三级</a:t>
            </a:r>
          </a:p>
          <a:p>
            <a:pPr lvl="3"/>
            <a:r>
              <a:rPr lang="zh-CN" altLang="en-US" smtClean="0">
                <a:sym typeface="Open Sans Light" charset="0"/>
              </a:rPr>
              <a:t>第四级</a:t>
            </a:r>
          </a:p>
          <a:p>
            <a:pPr lvl="4"/>
            <a:r>
              <a:rPr lang="zh-CN" altLang="en-US" smtClean="0">
                <a:sym typeface="Open Sans Light" charset="0"/>
              </a:rPr>
              <a:t>第五级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22DD661-AB68-054B-90D3-A6202D4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64" r:id="rId7"/>
    <p:sldLayoutId id="2147484165" r:id="rId8"/>
    <p:sldLayoutId id="2147484179" r:id="rId9"/>
    <p:sldLayoutId id="2147484166" r:id="rId10"/>
    <p:sldLayoutId id="2147484180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l.cn/content/www/cn/zh/processors/architectures-software-developer-manuals.html" TargetMode="Externa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Debugging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Disassembly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C83E-2C64-F44F-BCC1-220EFDC8117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272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数据传输指令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 DST, SRC</a:t>
            </a: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立即数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入寄存器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[mem],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立即数写入内存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寄存器间传递数据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[mem]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内存数据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至寄存器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[mem],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寄存器数据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至内存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018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运算指令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ADD/SUB DST, SRC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add/sub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立即数运算后写回寄存器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add/sub [mem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 const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立即数运算后写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add/sub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寄存器运算后写回寄存器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add/sub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[mem]		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内存运算后写回寄存器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add/sub [mem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寄存器运算后写回内存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92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栈操作指令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 OPRAND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 const	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立即数压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寄存器数据压栈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 [mem]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内存数据压栈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 OPRAND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出栈到寄存器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[mem]	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出栈到内存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5990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函数控制指令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CALL Label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调用函数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ENTER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保存当前栈帧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LEAVE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pop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13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其他指令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Intel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开发人员手册（卷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www.intel.cn/content/www/cn/zh/processors/architectures-software-developer-manuals.html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0128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add.cpp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代码进行反汇编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a, b, 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存储的地址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找出加法的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计算逻辑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通过寄存器找到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a, b, 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的地址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并验证其值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22400"/>
            <a:ext cx="5867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96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64" y="1564432"/>
            <a:ext cx="10081840" cy="756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73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帧的建立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74" y="6821016"/>
            <a:ext cx="13917661" cy="21433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19735"/>
            <a:ext cx="5761360" cy="45882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672" y="1419736"/>
            <a:ext cx="6273568" cy="48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26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栈帧的建立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ED3AA9-1222-5E47-B347-472ECE8774C1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24529" y="2356520"/>
            <a:ext cx="10009112" cy="4608512"/>
            <a:chOff x="1317824" y="2356520"/>
            <a:chExt cx="9692224" cy="417646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/>
            <a:srcRect r="39538"/>
            <a:stretch/>
          </p:blipFill>
          <p:spPr>
            <a:xfrm>
              <a:off x="1317824" y="2356520"/>
              <a:ext cx="6408712" cy="417646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l="67663"/>
            <a:stretch/>
          </p:blipFill>
          <p:spPr>
            <a:xfrm>
              <a:off x="7582520" y="2356520"/>
              <a:ext cx="3427528" cy="4176464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525736" y="2428528"/>
            <a:ext cx="1268296" cy="4321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29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sum(1)</a:t>
            </a:r>
          </a:p>
          <a:p>
            <a:pPr>
              <a:lnSpc>
                <a:spcPct val="229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sum(2)</a:t>
            </a:r>
          </a:p>
          <a:p>
            <a:pPr>
              <a:lnSpc>
                <a:spcPct val="229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sum(3)</a:t>
            </a:r>
          </a:p>
          <a:p>
            <a:pPr>
              <a:lnSpc>
                <a:spcPct val="229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sum(4)</a:t>
            </a:r>
          </a:p>
          <a:p>
            <a:pPr>
              <a:lnSpc>
                <a:spcPct val="229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1901340" y="2860576"/>
            <a:ext cx="315880" cy="360040"/>
          </a:xfrm>
          <a:prstGeom prst="rightArrow">
            <a:avLst/>
          </a:prstGeom>
          <a:solidFill>
            <a:srgbClr val="FF0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1901340" y="5344852"/>
            <a:ext cx="315880" cy="360040"/>
          </a:xfrm>
          <a:prstGeom prst="rightArrow">
            <a:avLst/>
          </a:prstGeom>
          <a:solidFill>
            <a:srgbClr val="FF0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1901340" y="3688668"/>
            <a:ext cx="315880" cy="360040"/>
          </a:xfrm>
          <a:prstGeom prst="rightArrow">
            <a:avLst/>
          </a:prstGeom>
          <a:solidFill>
            <a:srgbClr val="FF0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1901340" y="4516760"/>
            <a:ext cx="315880" cy="360040"/>
          </a:xfrm>
          <a:prstGeom prst="rightArrow">
            <a:avLst/>
          </a:prstGeom>
          <a:solidFill>
            <a:srgbClr val="FF0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 bwMode="auto">
          <a:xfrm>
            <a:off x="1901340" y="6172944"/>
            <a:ext cx="315880" cy="360040"/>
          </a:xfrm>
          <a:prstGeom prst="rightArrow">
            <a:avLst/>
          </a:prstGeom>
          <a:solidFill>
            <a:srgbClr val="FF0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990232" y="3220616"/>
            <a:ext cx="3672408" cy="2952328"/>
            <a:chOff x="4990232" y="3220616"/>
            <a:chExt cx="3672408" cy="2952328"/>
          </a:xfrm>
        </p:grpSpPr>
        <p:grpSp>
          <p:nvGrpSpPr>
            <p:cNvPr id="19" name="组合 18"/>
            <p:cNvGrpSpPr/>
            <p:nvPr/>
          </p:nvGrpSpPr>
          <p:grpSpPr>
            <a:xfrm>
              <a:off x="4990232" y="3220616"/>
              <a:ext cx="3672408" cy="468052"/>
              <a:chOff x="4990232" y="3220616"/>
              <a:chExt cx="3672408" cy="468052"/>
            </a:xfrm>
          </p:grpSpPr>
          <p:cxnSp>
            <p:nvCxnSpPr>
              <p:cNvPr id="15" name="直接连接符 14"/>
              <p:cNvCxnSpPr/>
              <p:nvPr/>
            </p:nvCxnSpPr>
            <p:spPr bwMode="auto">
              <a:xfrm>
                <a:off x="5350272" y="3220616"/>
                <a:ext cx="331236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 bwMode="auto">
              <a:xfrm flipH="1">
                <a:off x="4990232" y="3220616"/>
                <a:ext cx="2160240" cy="46805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/>
            <p:cNvGrpSpPr/>
            <p:nvPr/>
          </p:nvGrpSpPr>
          <p:grpSpPr>
            <a:xfrm>
              <a:off x="4990232" y="4033675"/>
              <a:ext cx="3672408" cy="468052"/>
              <a:chOff x="4990232" y="3220616"/>
              <a:chExt cx="3672408" cy="468052"/>
            </a:xfrm>
          </p:grpSpPr>
          <p:cxnSp>
            <p:nvCxnSpPr>
              <p:cNvPr id="21" name="直接连接符 20"/>
              <p:cNvCxnSpPr/>
              <p:nvPr/>
            </p:nvCxnSpPr>
            <p:spPr bwMode="auto">
              <a:xfrm>
                <a:off x="5350272" y="3220616"/>
                <a:ext cx="331236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 bwMode="auto">
              <a:xfrm flipH="1">
                <a:off x="4990232" y="3220616"/>
                <a:ext cx="2160240" cy="46805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4990232" y="4858798"/>
              <a:ext cx="3672408" cy="468052"/>
              <a:chOff x="4990232" y="3220616"/>
              <a:chExt cx="3672408" cy="468052"/>
            </a:xfrm>
          </p:grpSpPr>
          <p:cxnSp>
            <p:nvCxnSpPr>
              <p:cNvPr id="24" name="直接连接符 23"/>
              <p:cNvCxnSpPr/>
              <p:nvPr/>
            </p:nvCxnSpPr>
            <p:spPr bwMode="auto">
              <a:xfrm>
                <a:off x="5350272" y="3220616"/>
                <a:ext cx="331236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 bwMode="auto">
              <a:xfrm flipH="1">
                <a:off x="4990232" y="3220616"/>
                <a:ext cx="2160240" cy="46805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4990232" y="5704892"/>
              <a:ext cx="3672408" cy="468052"/>
              <a:chOff x="4990232" y="3220616"/>
              <a:chExt cx="3672408" cy="468052"/>
            </a:xfrm>
          </p:grpSpPr>
          <p:cxnSp>
            <p:nvCxnSpPr>
              <p:cNvPr id="27" name="直接连接符 26"/>
              <p:cNvCxnSpPr/>
              <p:nvPr/>
            </p:nvCxnSpPr>
            <p:spPr bwMode="auto">
              <a:xfrm>
                <a:off x="5350272" y="3220616"/>
                <a:ext cx="331236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 bwMode="auto">
              <a:xfrm flipH="1">
                <a:off x="4990232" y="3220616"/>
                <a:ext cx="2160240" cy="46805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/>
          <p:cNvGrpSpPr/>
          <p:nvPr/>
        </p:nvGrpSpPr>
        <p:grpSpPr>
          <a:xfrm>
            <a:off x="909301" y="7217635"/>
            <a:ext cx="4440971" cy="2223686"/>
            <a:chOff x="909301" y="7217635"/>
            <a:chExt cx="4440971" cy="2223686"/>
          </a:xfrm>
        </p:grpSpPr>
        <p:sp>
          <p:nvSpPr>
            <p:cNvPr id="43" name="文本框 42"/>
            <p:cNvSpPr txBox="1"/>
            <p:nvPr/>
          </p:nvSpPr>
          <p:spPr>
            <a:xfrm>
              <a:off x="909301" y="7217635"/>
              <a:ext cx="2830455" cy="2223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push </a:t>
              </a:r>
              <a:r>
                <a:rPr lang="en-US" altLang="zh-CN" sz="3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rbp</a:t>
              </a:r>
              <a:endPara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zh-CN" sz="3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mov</a:t>
              </a:r>
              <a:r>
                <a: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rbp</a:t>
              </a:r>
              <a:r>
                <a: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en-US" altLang="zh-CN" sz="3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rsp</a:t>
              </a:r>
              <a:endPara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00000"/>
                </a:lnSpc>
              </a:pP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zh-CN" sz="3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mov</a:t>
              </a:r>
              <a:r>
                <a: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rsp</a:t>
              </a:r>
              <a:r>
                <a: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en-US" altLang="zh-CN" sz="3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rbp</a:t>
              </a:r>
              <a:endPara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pop </a:t>
              </a:r>
              <a:r>
                <a:rPr lang="en-US" altLang="zh-CN" sz="3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rbp</a:t>
              </a:r>
              <a:endPara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758361" y="7342247"/>
              <a:ext cx="1591911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(enter)</a:t>
              </a:r>
            </a:p>
            <a:p>
              <a:pPr algn="l">
                <a:lnSpc>
                  <a:spcPct val="100000"/>
                </a:lnSpc>
              </a:pPr>
              <a:endPara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00000"/>
                </a:lnSpc>
              </a:pPr>
              <a:endPara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(leave)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878664" y="3220616"/>
            <a:ext cx="3376478" cy="5771383"/>
            <a:chOff x="8878664" y="3220616"/>
            <a:chExt cx="3376478" cy="5771383"/>
          </a:xfrm>
        </p:grpSpPr>
        <p:grpSp>
          <p:nvGrpSpPr>
            <p:cNvPr id="41" name="组合 40"/>
            <p:cNvGrpSpPr/>
            <p:nvPr/>
          </p:nvGrpSpPr>
          <p:grpSpPr>
            <a:xfrm>
              <a:off x="8878664" y="3220616"/>
              <a:ext cx="3376478" cy="2484276"/>
              <a:chOff x="8878664" y="3220616"/>
              <a:chExt cx="3376478" cy="2484276"/>
            </a:xfrm>
          </p:grpSpPr>
          <p:cxnSp>
            <p:nvCxnSpPr>
              <p:cNvPr id="36" name="直接连接符 35"/>
              <p:cNvCxnSpPr/>
              <p:nvPr/>
            </p:nvCxnSpPr>
            <p:spPr bwMode="auto">
              <a:xfrm>
                <a:off x="8878664" y="3220616"/>
                <a:ext cx="331236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auto">
              <a:xfrm>
                <a:off x="8907661" y="4033675"/>
                <a:ext cx="331236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 bwMode="auto">
              <a:xfrm>
                <a:off x="8942774" y="4858798"/>
                <a:ext cx="331236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 bwMode="auto">
              <a:xfrm>
                <a:off x="8907661" y="5704892"/>
                <a:ext cx="331236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50" name="文本框 49"/>
            <p:cNvSpPr txBox="1"/>
            <p:nvPr/>
          </p:nvSpPr>
          <p:spPr>
            <a:xfrm>
              <a:off x="8930357" y="7422339"/>
              <a:ext cx="87716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call</a:t>
              </a:r>
            </a:p>
            <a:p>
              <a:pPr algn="l">
                <a:lnSpc>
                  <a:spcPct val="100000"/>
                </a:lnSpc>
              </a:pPr>
              <a:endPara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5390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调用约定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0312" y="4652838"/>
            <a:ext cx="5545336" cy="4669532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%r8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做为前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剩余参数从右向左压栈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用作返回值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3"/>
          <p:cNvSpPr txBox="1">
            <a:spLocks/>
          </p:cNvSpPr>
          <p:nvPr/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b="0" i="1" kern="1200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5pPr>
            <a:lvl6pPr marL="22860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6pPr>
            <a:lvl7pPr marL="2743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7pPr>
            <a:lvl8pPr marL="3200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8pPr>
            <a:lvl9pPr marL="3657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9pPr>
          </a:lstStyle>
          <a:p>
            <a:pPr>
              <a:defRPr/>
            </a:pPr>
            <a:fld id="{07B5F368-0E8D-AD46-AC1E-3472773C8DA9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64" y="1276400"/>
            <a:ext cx="11108096" cy="23431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64" y="3619514"/>
            <a:ext cx="9667936" cy="987964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582373" y="4588768"/>
            <a:ext cx="6352075" cy="4772506"/>
            <a:chOff x="582373" y="4588768"/>
            <a:chExt cx="6352075" cy="477250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373" y="4613934"/>
              <a:ext cx="6352075" cy="47473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474066" y="4588768"/>
              <a:ext cx="460382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v8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v7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v6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v5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v4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v3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v2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v1</a:t>
              </a:r>
              <a:endPara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 flipH="1">
              <a:off x="4774208" y="4732784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 bwMode="auto">
            <a:xfrm flipH="1">
              <a:off x="4774208" y="5010529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 bwMode="auto">
            <a:xfrm flipH="1">
              <a:off x="4774208" y="5566019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 bwMode="auto">
            <a:xfrm flipH="1">
              <a:off x="4774208" y="5288274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 bwMode="auto">
            <a:xfrm flipH="1">
              <a:off x="4774208" y="6399254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 bwMode="auto">
            <a:xfrm flipH="1">
              <a:off x="4774208" y="5843764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 bwMode="auto">
            <a:xfrm flipH="1">
              <a:off x="4774208" y="6121509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 bwMode="auto">
            <a:xfrm flipH="1">
              <a:off x="4774208" y="6677000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 bwMode="auto">
            <a:xfrm flipH="1">
              <a:off x="4745874" y="8101694"/>
              <a:ext cx="1728192" cy="0"/>
            </a:xfrm>
            <a:prstGeom prst="straightConnector1">
              <a:avLst/>
            </a:prstGeom>
            <a:ln>
              <a:tailEnd type="triangle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6474066" y="7915466"/>
            <a:ext cx="51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zh-CN" sz="1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273348" y="4587248"/>
            <a:ext cx="12458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67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x86-64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x86-64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堆栈结构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x86-64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调用约定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反汇编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894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50" y="1410524"/>
            <a:ext cx="4408623" cy="2081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350" y="3820195"/>
            <a:ext cx="4198132" cy="12278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88" y="5376208"/>
            <a:ext cx="8910856" cy="39928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045" y="1382316"/>
            <a:ext cx="6607755" cy="3854524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 bwMode="auto">
          <a:xfrm>
            <a:off x="687888" y="5236840"/>
            <a:ext cx="120792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115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找出结构体按值传递的传参方式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找出类成员函数调用的传参方式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找出返回值的传递方式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(bonus)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找出可变参数的传值方式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...)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38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辅助工具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objdump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[-M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intel|att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-d executable 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IDA!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68" y="2828153"/>
            <a:ext cx="11261264" cy="65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11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通过调试器破解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crackme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954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Source &amp; Disassembly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B5F368-0E8D-AD46-AC1E-3472773C8DA9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412" y="2467853"/>
            <a:ext cx="7470388" cy="52944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2860576"/>
            <a:ext cx="4629150" cy="4048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6028928"/>
            <a:ext cx="200025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14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反汇编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[/r] [/m] [expression [, length]]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disassembly 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从当前线程执行位置开始反汇编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disassembly main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disassembly main, +10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0x400564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0x400564,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0x400578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disassembly 'build-frame.cpp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'::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disassembly /m main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48" y="7722768"/>
            <a:ext cx="8856984" cy="1827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88643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Disassembly Flavor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B5F368-0E8D-AD46-AC1E-3472773C8DA9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80848"/>
            <a:ext cx="5540728" cy="56886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683" y="2180848"/>
            <a:ext cx="5380830" cy="568863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1000" y="8263187"/>
            <a:ext cx="99547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)set 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disassembly-flavor 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intel/</a:t>
            </a:r>
            <a:r>
              <a:rPr lang="en-US" altLang="zh-CN" sz="4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</a:t>
            </a:r>
            <a:endParaRPr lang="zh-CN" altLang="en-US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1062772" y="1456948"/>
            <a:ext cx="4177184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 cap="all" spc="-90">
                <a:solidFill>
                  <a:srgbClr val="00AA5B"/>
                </a:solidFill>
                <a:latin typeface="+mj-lt"/>
                <a:ea typeface="+mj-ea"/>
                <a:cs typeface="+mj-cs"/>
                <a:sym typeface="Open Sans Extrabold" charset="0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9pPr>
          </a:lstStyle>
          <a:p>
            <a:pPr algn="ctr"/>
            <a:r>
              <a:rPr lang="en-US" altLang="zh-CN" kern="0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Intel(Windows)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 bwMode="auto">
          <a:xfrm>
            <a:off x="7576506" y="1456948"/>
            <a:ext cx="4177184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 cap="all" spc="-90">
                <a:solidFill>
                  <a:srgbClr val="00AA5B"/>
                </a:solidFill>
                <a:latin typeface="+mj-lt"/>
                <a:ea typeface="+mj-ea"/>
                <a:cs typeface="+mj-cs"/>
                <a:sym typeface="Open Sans Extrabold" charset="0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9pPr>
          </a:lstStyle>
          <a:p>
            <a:pPr algn="ctr"/>
            <a:r>
              <a:rPr lang="en-US" altLang="zh-CN" kern="0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AT&amp;T(Linux)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894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是一种指令集的体系。这种指令集，称机器码，是电脑的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可直接解读的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助记符代替机器指令的操作码，用地址符号或标号代替指令或操作数的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汇编语言和机器语言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一一对应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不同平台之间不可直接移植。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7407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运行流程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ED3AA9-1222-5E47-B347-472ECE8774C1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448" y="1405905"/>
            <a:ext cx="10657904" cy="74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44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X86-64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14368" y="1422400"/>
            <a:ext cx="6409432" cy="763270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X86-64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不同的平台或编译器对寄存器使用有不同的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规则或者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惯例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也称为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调用约定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作为函数返回值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%r8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%r9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用作函数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易失和非易失寄存器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5"/>
          <p:cNvPicPr>
            <a:picLocks noChangeAspect="1"/>
          </p:cNvPicPr>
          <p:nvPr/>
        </p:nvPicPr>
        <p:blipFill rotWithShape="1">
          <a:blip r:embed="rId2"/>
          <a:srcRect t="2941" b="4241"/>
          <a:stretch/>
        </p:blipFill>
        <p:spPr bwMode="auto">
          <a:xfrm>
            <a:off x="381000" y="1317878"/>
            <a:ext cx="5545336" cy="7792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365207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查看寄存器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info registers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[reg1 reg2 …]</a:t>
            </a:r>
          </a:p>
          <a:p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[FMT] $</a:t>
            </a:r>
            <a:r>
              <a:rPr lang="en-US" altLang="zh-CN" sz="4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 /x $r15</a:t>
            </a:r>
          </a:p>
          <a:p>
            <a:pPr lvl="1"/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[FMT] $</a:t>
            </a:r>
            <a:r>
              <a:rPr lang="en-US" altLang="zh-CN" sz="4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/8gx $</a:t>
            </a:r>
            <a:r>
              <a:rPr lang="en-US" altLang="zh-CN" sz="4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rbp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- 8</a:t>
            </a:r>
          </a:p>
          <a:p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504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 - Blu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555</TotalTime>
  <Pages>0</Pages>
  <Words>503</Words>
  <Characters>0</Characters>
  <Application>Microsoft Office PowerPoint</Application>
  <PresentationFormat>自定义</PresentationFormat>
  <Lines>0</Lines>
  <Paragraphs>157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Calibri</vt:lpstr>
      <vt:lpstr>Wingdings</vt:lpstr>
      <vt:lpstr>TW - Blue</vt:lpstr>
      <vt:lpstr>2_TW - Black</vt:lpstr>
      <vt:lpstr>4_TW - Black</vt:lpstr>
      <vt:lpstr>Debugging</vt:lpstr>
      <vt:lpstr>目标</vt:lpstr>
      <vt:lpstr>Source &amp; Disassembly</vt:lpstr>
      <vt:lpstr>反汇编</vt:lpstr>
      <vt:lpstr>Disassembly Flavor</vt:lpstr>
      <vt:lpstr>汇编语言</vt:lpstr>
      <vt:lpstr>CPU运行流程</vt:lpstr>
      <vt:lpstr>X86-64 通用寄存器</vt:lpstr>
      <vt:lpstr>查看寄存器</vt:lpstr>
      <vt:lpstr>数据传输指令</vt:lpstr>
      <vt:lpstr>运算指令</vt:lpstr>
      <vt:lpstr>栈操作指令</vt:lpstr>
      <vt:lpstr>函数控制指令</vt:lpstr>
      <vt:lpstr>其他指令</vt:lpstr>
      <vt:lpstr>练习</vt:lpstr>
      <vt:lpstr>栈</vt:lpstr>
      <vt:lpstr>栈帧的建立</vt:lpstr>
      <vt:lpstr>栈帧的建立</vt:lpstr>
      <vt:lpstr>调用约定</vt:lpstr>
      <vt:lpstr>练习</vt:lpstr>
      <vt:lpstr>练习</vt:lpstr>
      <vt:lpstr>辅助工具</vt:lpstr>
      <vt:lpstr>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subject/>
  <dc:creator>Coney Wu</dc:creator>
  <cp:keywords/>
  <dc:description/>
  <cp:lastModifiedBy>Wukun (Coney)</cp:lastModifiedBy>
  <cp:revision>50</cp:revision>
  <dcterms:created xsi:type="dcterms:W3CDTF">2015-09-27T08:03:45Z</dcterms:created>
  <dcterms:modified xsi:type="dcterms:W3CDTF">2015-09-29T10:42:47Z</dcterms:modified>
</cp:coreProperties>
</file>