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6"/>
  </p:notesMasterIdLst>
  <p:sldIdLst>
    <p:sldId id="287" r:id="rId3"/>
    <p:sldId id="332" r:id="rId4"/>
    <p:sldId id="333" r:id="rId5"/>
    <p:sldId id="336" r:id="rId6"/>
    <p:sldId id="337" r:id="rId7"/>
    <p:sldId id="338" r:id="rId8"/>
    <p:sldId id="343" r:id="rId9"/>
    <p:sldId id="340" r:id="rId10"/>
    <p:sldId id="341" r:id="rId11"/>
    <p:sldId id="342" r:id="rId12"/>
    <p:sldId id="320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44" r:id="rId23"/>
    <p:sldId id="312" r:id="rId24"/>
    <p:sldId id="294" r:id="rId25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32"/>
            <p14:sldId id="333"/>
            <p14:sldId id="336"/>
            <p14:sldId id="337"/>
            <p14:sldId id="338"/>
            <p14:sldId id="343"/>
            <p14:sldId id="340"/>
            <p14:sldId id="341"/>
            <p14:sldId id="342"/>
            <p14:sldId id="320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44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81" d="100"/>
          <a:sy n="81" d="100"/>
        </p:scale>
        <p:origin x="1356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Debuging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尝试修改一下</a:t>
            </a:r>
            <a:r>
              <a:rPr lang="en-US" altLang="zh-CN" dirty="0" smtClean="0"/>
              <a:t>.gdbinit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command</a:t>
            </a:r>
            <a:r>
              <a:rPr lang="zh-CN" altLang="en-US" dirty="0"/>
              <a:t>、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24160" y="6575375"/>
            <a:ext cx="5878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中可以打开</a:t>
            </a:r>
            <a:r>
              <a:rPr lang="en-US" altLang="zh-CN" dirty="0" smtClean="0"/>
              <a:t>vim,</a:t>
            </a:r>
            <a:r>
              <a:rPr lang="zh-CN" altLang="en-US" dirty="0" smtClean="0"/>
              <a:t>还可以浏览目录文件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24160" y="7232670"/>
            <a:ext cx="495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可以将调试过程完整记录下来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4" y="1564432"/>
            <a:ext cx="7128792" cy="47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9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BreakPoints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reak + </a:t>
            </a:r>
            <a:r>
              <a:rPr lang="zh-CN" altLang="en-US" dirty="0" smtClean="0"/>
              <a:t>函数名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对于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来说基本不可能</a:t>
            </a:r>
            <a:endParaRPr lang="en-US" altLang="zh-CN" sz="2800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  + </a:t>
            </a:r>
            <a:r>
              <a:rPr lang="zh-CN" altLang="en-US" dirty="0" smtClean="0"/>
              <a:t>文件名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行号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最常用的方式</a:t>
            </a:r>
            <a:endParaRPr lang="en-US" altLang="zh-CN" sz="2800" dirty="0" smtClean="0"/>
          </a:p>
          <a:p>
            <a:r>
              <a:rPr lang="en-US" altLang="zh-CN" dirty="0" smtClean="0"/>
              <a:t>break + </a:t>
            </a:r>
            <a:r>
              <a:rPr lang="zh-CN" altLang="en-US" dirty="0" smtClean="0"/>
              <a:t>函数地址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disassemble</a:t>
            </a:r>
            <a:r>
              <a:rPr lang="zh-CN" altLang="en-US" sz="2800" dirty="0" smtClean="0"/>
              <a:t>可以看地址，但要断住才行</a:t>
            </a:r>
            <a:endParaRPr lang="en-US" altLang="zh-CN" sz="2800" dirty="0" smtClean="0"/>
          </a:p>
          <a:p>
            <a:r>
              <a:rPr lang="en-US" altLang="zh-CN" dirty="0" smtClean="0"/>
              <a:t>break + </a:t>
            </a:r>
            <a:r>
              <a:rPr lang="zh-CN" altLang="en-US" dirty="0" smtClean="0"/>
              <a:t>上述三种方式之一 </a:t>
            </a:r>
            <a:r>
              <a:rPr lang="en-US" altLang="zh-CN" dirty="0" smtClean="0"/>
              <a:t>+ if a = 0</a:t>
            </a:r>
          </a:p>
          <a:p>
            <a:pPr marL="0" indent="0">
              <a:buNone/>
            </a:pPr>
            <a:r>
              <a:rPr lang="zh-CN" altLang="en-US" sz="2800" dirty="0" smtClean="0"/>
              <a:t>条件断点，有时候非常有用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842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只断住一次，断完就删除了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ebreak  </a:t>
            </a:r>
            <a:r>
              <a:rPr lang="zh-CN" altLang="en-US" dirty="0" smtClean="0"/>
              <a:t>用正则表达式表示函数名，匹配就会断住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2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watchpoints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2" y="3292624"/>
            <a:ext cx="10277475" cy="4657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36" y="1809308"/>
            <a:ext cx="81369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用来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观察某个变量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内存地址的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状态，如果被修改就会断住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23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Step, next, until, finish, print, </a:t>
            </a:r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disassemble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2068488"/>
            <a:ext cx="11112563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Backtrace, </a:t>
            </a:r>
            <a:r>
              <a:rPr lang="en-US" altLang="zh-CN" dirty="0" smtClean="0"/>
              <a:t>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显示堆栈</a:t>
            </a:r>
            <a:endParaRPr lang="en-US" altLang="zh-CN" dirty="0" smtClean="0"/>
          </a:p>
          <a:p>
            <a:r>
              <a:rPr lang="zh-CN" altLang="en-US" dirty="0" smtClean="0"/>
              <a:t>切换栈帧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Examine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fmt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0" y="5596880"/>
            <a:ext cx="7943850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4" y="2233243"/>
            <a:ext cx="3962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启动时增加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参数，或者运行时</a:t>
            </a:r>
            <a:r>
              <a:rPr lang="en-US" altLang="zh-CN" dirty="0" smtClean="0"/>
              <a:t>ctrl + x, 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8470"/>
            <a:ext cx="7073652" cy="7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400" dirty="0" smtClean="0"/>
              <a:t>如何在编译期间增加调试信息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观察调试信息的保存形式及内容 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观察进程的内存布局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启动，停止</a:t>
            </a:r>
            <a:r>
              <a:rPr lang="en-US" altLang="zh-CN" sz="2400" dirty="0" smtClean="0"/>
              <a:t>GDB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zh-CN" altLang="en-US" sz="2400" dirty="0" smtClean="0"/>
              <a:t>记录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调试日志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breakpoint(condition</a:t>
            </a:r>
            <a:r>
              <a:rPr lang="en-US" altLang="zh-CN" sz="2400" dirty="0"/>
              <a:t>), </a:t>
            </a:r>
            <a:r>
              <a:rPr lang="en-US" altLang="zh-CN" sz="2400" dirty="0" err="1" smtClean="0"/>
              <a:t>watchpoint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Step</a:t>
            </a:r>
            <a:r>
              <a:rPr lang="en-US" altLang="zh-CN" sz="2400" dirty="0"/>
              <a:t>, next, until, finish, print, </a:t>
            </a:r>
            <a:r>
              <a:rPr lang="en-US" altLang="zh-CN" sz="2400" dirty="0" smtClean="0"/>
              <a:t>display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Disassemble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backtrace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frame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Examine memory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TUI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gdb commands script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2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commands </a:t>
            </a:r>
            <a:r>
              <a:rPr lang="en-US" altLang="zh-CN" dirty="0" smtClean="0"/>
              <a:t>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57784" y="468183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如果写在</a:t>
            </a:r>
            <a:r>
              <a:rPr lang="en-US" altLang="zh-CN" dirty="0" smtClean="0"/>
              <a:t>.gdbinit</a:t>
            </a:r>
            <a:r>
              <a:rPr lang="zh-CN" altLang="en-US" dirty="0" smtClean="0"/>
              <a:t>里会在运行前加载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4" y="1583679"/>
            <a:ext cx="7943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8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打开日志开关，将调试过程记录到日志中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程序并调试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在编译期间增加调试信息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查看一个文件是否包含调试信息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增加编译</a:t>
            </a:r>
            <a:r>
              <a:rPr lang="en-US" altLang="zh-CN" dirty="0" smtClean="0"/>
              <a:t>-g</a:t>
            </a:r>
            <a:r>
              <a:rPr lang="zh-CN" altLang="en-US" dirty="0" smtClean="0"/>
              <a:t>参数，设置</a:t>
            </a:r>
            <a:r>
              <a:rPr lang="en-US" altLang="zh-CN" dirty="0" smtClean="0"/>
              <a:t>-O0</a:t>
            </a:r>
            <a:r>
              <a:rPr lang="zh-CN" altLang="en-US" dirty="0" smtClean="0"/>
              <a:t>优化级别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18" y="2500536"/>
            <a:ext cx="1252939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观察调试信息的保存形式及内容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时增加</a:t>
            </a:r>
            <a:r>
              <a:rPr lang="en-US" altLang="zh-CN" dirty="0" smtClean="0"/>
              <a:t>-g</a:t>
            </a:r>
            <a:r>
              <a:rPr lang="zh-CN" altLang="en-US" dirty="0" smtClean="0"/>
              <a:t>和没有</a:t>
            </a:r>
            <a:r>
              <a:rPr lang="en-US" altLang="zh-CN" dirty="0" smtClean="0"/>
              <a:t>-g</a:t>
            </a:r>
            <a:r>
              <a:rPr lang="zh-CN" altLang="en-US" dirty="0" smtClean="0"/>
              <a:t>生成目标文件比对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860576"/>
            <a:ext cx="6086475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41" y="2670076"/>
            <a:ext cx="5657850" cy="152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562951"/>
            <a:ext cx="5600700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758213"/>
            <a:ext cx="53435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debug_frame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9" y="1636440"/>
            <a:ext cx="9105900" cy="2962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7704" y="5308848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debug_frame</a:t>
            </a:r>
            <a:r>
              <a:rPr lang="zh-CN" altLang="en-US" dirty="0" smtClean="0"/>
              <a:t>可以让你在当前的栈帧中推断出上一帧寄存器的内容</a:t>
            </a:r>
          </a:p>
        </p:txBody>
      </p:sp>
    </p:spTree>
    <p:extLst>
      <p:ext uri="{BB962C8B-B14F-4D97-AF65-F5344CB8AC3E}">
        <p14:creationId xmlns:p14="http://schemas.microsoft.com/office/powerpoint/2010/main" val="9491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debug_loc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debug_Range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1" y="1636440"/>
            <a:ext cx="8001000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" y="4444752"/>
            <a:ext cx="85153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给自己当前正在开发的模块增加调试信息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pmap</a:t>
            </a:r>
            <a:r>
              <a:rPr lang="zh-CN" altLang="en-US" dirty="0" smtClean="0"/>
              <a:t>观察一下自己开发进程内存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9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STOP 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9" y="1636440"/>
            <a:ext cx="6769472" cy="74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77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加载命令解释器（即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读全局初始化文件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目录下的初始化文件 </a:t>
            </a:r>
            <a:r>
              <a:rPr lang="en-US" altLang="zh-CN" dirty="0" smtClean="0"/>
              <a:t>~/.gdbinit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执行命令里由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iex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-ix</a:t>
            </a:r>
            <a:r>
              <a:rPr lang="zh-CN" altLang="en-US" dirty="0" smtClean="0"/>
              <a:t>指定的命令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处理命令行参数和选项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读当前目录下的</a:t>
            </a:r>
            <a:r>
              <a:rPr lang="en-US" altLang="zh-CN" dirty="0" smtClean="0"/>
              <a:t>.gdbinit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如果被调试的程序有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命令脚本，就先加载执行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执行命令行中</a:t>
            </a:r>
            <a:r>
              <a:rPr lang="en-US" altLang="zh-CN" dirty="0" smtClean="0"/>
              <a:t>-ex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-x</a:t>
            </a:r>
            <a:r>
              <a:rPr lang="zh-CN" altLang="en-US" dirty="0" smtClean="0"/>
              <a:t>指定的命令</a:t>
            </a:r>
            <a:endParaRPr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/>
              <a:t>读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6493</TotalTime>
  <Pages>0</Pages>
  <Words>471</Words>
  <Characters>0</Characters>
  <Application>Microsoft Office PowerPoint</Application>
  <PresentationFormat>自定义</PresentationFormat>
  <Lines>0</Lines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Arial</vt:lpstr>
      <vt:lpstr>Calibri</vt:lpstr>
      <vt:lpstr>Wingdings</vt:lpstr>
      <vt:lpstr>2_TW - Black</vt:lpstr>
      <vt:lpstr>4_TW - Black</vt:lpstr>
      <vt:lpstr>Debuging WORKSHOP</vt:lpstr>
      <vt:lpstr>目录</vt:lpstr>
      <vt:lpstr>1. 在编译期间增加调试信息</vt:lpstr>
      <vt:lpstr>观察调试信息的保存形式及内容</vt:lpstr>
      <vt:lpstr>.debug_frame</vt:lpstr>
      <vt:lpstr>.debug_loc和.debug_Range</vt:lpstr>
      <vt:lpstr>练习</vt:lpstr>
      <vt:lpstr>START STOP GDB</vt:lpstr>
      <vt:lpstr>Gdb启动过程</vt:lpstr>
      <vt:lpstr>练习</vt:lpstr>
      <vt:lpstr>Shell command、log</vt:lpstr>
      <vt:lpstr>BreakPoints</vt:lpstr>
      <vt:lpstr>Breakpoints</vt:lpstr>
      <vt:lpstr>watchpoints</vt:lpstr>
      <vt:lpstr>Step, next, until, finish, print, display</vt:lpstr>
      <vt:lpstr>disassemble</vt:lpstr>
      <vt:lpstr>Backtrace, frame</vt:lpstr>
      <vt:lpstr>Examine memory</vt:lpstr>
      <vt:lpstr>TUI</vt:lpstr>
      <vt:lpstr>gdb commands script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527</cp:revision>
  <dcterms:created xsi:type="dcterms:W3CDTF">2015-03-25T17:05:23Z</dcterms:created>
  <dcterms:modified xsi:type="dcterms:W3CDTF">2015-10-25T08:00:41Z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