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18"/>
  </p:notesMasterIdLst>
  <p:sldIdLst>
    <p:sldId id="287" r:id="rId3"/>
    <p:sldId id="322" r:id="rId4"/>
    <p:sldId id="317" r:id="rId5"/>
    <p:sldId id="324" r:id="rId6"/>
    <p:sldId id="325" r:id="rId7"/>
    <p:sldId id="318" r:id="rId8"/>
    <p:sldId id="326" r:id="rId9"/>
    <p:sldId id="327" r:id="rId10"/>
    <p:sldId id="320" r:id="rId11"/>
    <p:sldId id="321" r:id="rId12"/>
    <p:sldId id="323" r:id="rId13"/>
    <p:sldId id="328" r:id="rId14"/>
    <p:sldId id="329" r:id="rId15"/>
    <p:sldId id="312" r:id="rId16"/>
    <p:sldId id="294" r:id="rId17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17"/>
            <p14:sldId id="324"/>
            <p14:sldId id="325"/>
            <p14:sldId id="318"/>
            <p14:sldId id="326"/>
            <p14:sldId id="327"/>
            <p14:sldId id="320"/>
            <p14:sldId id="321"/>
            <p14:sldId id="323"/>
            <p14:sldId id="328"/>
            <p14:sldId id="329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69" d="100"/>
          <a:sy n="69" d="100"/>
        </p:scale>
        <p:origin x="360" y="7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Debuging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4.1.2 </a:t>
            </a:r>
            <a:r>
              <a:rPr lang="en-US" dirty="0"/>
              <a:t>STL I</a:t>
            </a:r>
            <a:r>
              <a:rPr lang="en-US" dirty="0" smtClean="0"/>
              <a:t>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669752" y="2572544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M_key_compare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9752" y="3076600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M_color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9752" y="3580656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M_parent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69752" y="4084712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M_left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69752" y="4588768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M_right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9752" y="5092824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M_node_count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078464" y="2068488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M_color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78464" y="2572544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M_parent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078464" y="3076600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M_left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078464" y="3580656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M_right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078464" y="4084712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key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078464" y="4588768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value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62240" y="5884912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M_color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062240" y="6388968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M_parent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62240" y="6893024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M_left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62240" y="7397080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M_right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2240" y="7901136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key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062240" y="8405192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value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9094688" y="5884912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M_color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9094688" y="6388968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M_parent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094688" y="6893024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M_left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094688" y="7397080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M_right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9094688" y="7901136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key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9094688" y="8405192"/>
            <a:ext cx="201622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value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cxnSp>
        <p:nvCxnSpPr>
          <p:cNvPr id="33" name="直接箭头连接符 32"/>
          <p:cNvCxnSpPr>
            <a:stCxn id="14" idx="1"/>
            <a:endCxn id="18" idx="0"/>
          </p:cNvCxnSpPr>
          <p:nvPr/>
        </p:nvCxnSpPr>
        <p:spPr bwMode="auto">
          <a:xfrm flipH="1">
            <a:off x="6070352" y="3328628"/>
            <a:ext cx="1008112" cy="2556284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15" idx="3"/>
            <a:endCxn id="24" idx="0"/>
          </p:cNvCxnSpPr>
          <p:nvPr/>
        </p:nvCxnSpPr>
        <p:spPr bwMode="auto">
          <a:xfrm>
            <a:off x="9094688" y="3832684"/>
            <a:ext cx="1008112" cy="2052228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>
            <a:stCxn id="7" idx="3"/>
          </p:cNvCxnSpPr>
          <p:nvPr/>
        </p:nvCxnSpPr>
        <p:spPr bwMode="auto">
          <a:xfrm flipV="1">
            <a:off x="2685976" y="2068488"/>
            <a:ext cx="4392488" cy="1764196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曲线连接符 38"/>
          <p:cNvCxnSpPr>
            <a:stCxn id="8" idx="3"/>
            <a:endCxn id="18" idx="0"/>
          </p:cNvCxnSpPr>
          <p:nvPr/>
        </p:nvCxnSpPr>
        <p:spPr bwMode="auto">
          <a:xfrm>
            <a:off x="2685976" y="4336740"/>
            <a:ext cx="3384376" cy="1548172"/>
          </a:xfrm>
          <a:prstGeom prst="curvedConnector2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接箭头连接符 42"/>
          <p:cNvCxnSpPr>
            <a:stCxn id="9" idx="3"/>
            <a:endCxn id="24" idx="0"/>
          </p:cNvCxnSpPr>
          <p:nvPr/>
        </p:nvCxnSpPr>
        <p:spPr bwMode="auto">
          <a:xfrm>
            <a:off x="2685976" y="4840796"/>
            <a:ext cx="7416824" cy="1044116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37951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gcc4.1.2 STL Inside</a:t>
            </a:r>
            <a:r>
              <a:rPr lang="en-US" altLang="zh-CN" dirty="0" smtClean="0"/>
              <a:t>——SET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08448"/>
            <a:ext cx="5588569" cy="38884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6728421"/>
            <a:ext cx="8001000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225" y="2028131"/>
            <a:ext cx="5743575" cy="4238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69929" y="156646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r>
              <a:rPr lang="zh-CN" altLang="en-US" dirty="0" smtClean="0"/>
              <a:t>时内存情况</a:t>
            </a:r>
          </a:p>
        </p:txBody>
      </p:sp>
    </p:spTree>
    <p:extLst>
      <p:ext uri="{BB962C8B-B14F-4D97-AF65-F5344CB8AC3E}">
        <p14:creationId xmlns:p14="http://schemas.microsoft.com/office/powerpoint/2010/main" val="6044492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中的内容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5375"/>
            <a:ext cx="576136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099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找一个产品代码中的类进行调试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375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gcc4.1.2 STL Inside——STRING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92" y="5164832"/>
            <a:ext cx="8010525" cy="1228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57" y="6893024"/>
            <a:ext cx="2905125" cy="7810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00" y="1549316"/>
            <a:ext cx="4772458" cy="28765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812" y="1549316"/>
            <a:ext cx="3333298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3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gcc4.1.2 STL Inside——vector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7929240" y="776550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1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014840" y="776550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0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764464" y="776550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850064" y="776550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a typeface="ＭＳ Ｐゴシック" charset="0"/>
              </a:rPr>
              <a:t>2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6286376" y="8671520"/>
            <a:ext cx="728464" cy="309736"/>
          </a:xfrm>
          <a:prstGeom prst="straightConnector1">
            <a:avLst/>
          </a:prstGeom>
          <a:solidFill>
            <a:srgbClr val="EEEEEE"/>
          </a:solidFill>
          <a:ln>
            <a:noFill/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20" idx="0"/>
          </p:cNvCxnSpPr>
          <p:nvPr/>
        </p:nvCxnSpPr>
        <p:spPr bwMode="auto">
          <a:xfrm flipV="1">
            <a:off x="7014840" y="8687543"/>
            <a:ext cx="0" cy="484793"/>
          </a:xfrm>
          <a:prstGeom prst="straightConnector1">
            <a:avLst/>
          </a:prstGeom>
          <a:solidFill>
            <a:srgbClr val="EEEEEE"/>
          </a:solidFill>
          <a:ln w="15875"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6306954" y="9172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M_start</a:t>
            </a:r>
            <a:endParaRPr lang="zh-CN" altLang="en-US" dirty="0" smtClean="0"/>
          </a:p>
        </p:txBody>
      </p:sp>
      <p:cxnSp>
        <p:nvCxnSpPr>
          <p:cNvPr id="23" name="直接箭头连接符 22"/>
          <p:cNvCxnSpPr>
            <a:stCxn id="25" idx="0"/>
          </p:cNvCxnSpPr>
          <p:nvPr/>
        </p:nvCxnSpPr>
        <p:spPr bwMode="auto">
          <a:xfrm flipV="1">
            <a:off x="9764464" y="8687543"/>
            <a:ext cx="0" cy="484793"/>
          </a:xfrm>
          <a:prstGeom prst="straightConnector1">
            <a:avLst/>
          </a:prstGeom>
          <a:solidFill>
            <a:srgbClr val="EEEEEE"/>
          </a:solidFill>
          <a:ln w="15875"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8979634" y="917233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M_finish</a:t>
            </a:r>
            <a:endParaRPr lang="en-US" altLang="zh-CN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10182353" y="657537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_M_end_of_stroage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11593264" y="6965032"/>
            <a:ext cx="0" cy="800472"/>
          </a:xfrm>
          <a:prstGeom prst="straightConnector1">
            <a:avLst/>
          </a:prstGeom>
          <a:solidFill>
            <a:srgbClr val="EEEEEE"/>
          </a:solidFill>
          <a:ln w="15875"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11593264" y="776550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a typeface="ＭＳ Ｐゴシック" charset="0"/>
              </a:rPr>
              <a:t>^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0" y="1498277"/>
            <a:ext cx="4890664" cy="4489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289" y="1498276"/>
            <a:ext cx="4686902" cy="36532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04" y="6267045"/>
            <a:ext cx="7972425" cy="143827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 bwMode="auto">
          <a:xfrm>
            <a:off x="10678864" y="775712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30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命令观察随机生成的字符串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500536"/>
            <a:ext cx="8351862" cy="63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zh-CN" altLang="en-US" dirty="0" smtClean="0"/>
              <a:t>出第</a:t>
            </a:r>
            <a:r>
              <a:rPr lang="en-US" altLang="zh-CN" dirty="0" smtClean="0"/>
              <a:t>99</a:t>
            </a:r>
            <a:r>
              <a:rPr lang="zh-CN" altLang="en-US" dirty="0" smtClean="0"/>
              <a:t>个学生的信息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00" y="2257425"/>
            <a:ext cx="6324600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gcc4.1.2 STL Inside</a:t>
            </a:r>
            <a:r>
              <a:rPr lang="en-US" altLang="zh-CN" dirty="0" smtClean="0"/>
              <a:t>——LIST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6934448" y="7253064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M_next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34448" y="7757120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M_prev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934448" y="8261176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M_data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022680" y="7253064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M_next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022680" y="7757120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M_prev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9022680" y="8261176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M_data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1110912" y="7253064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M_next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1110912" y="7757120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M_prev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1110912" y="8261176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M_data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9022680" y="5183773"/>
            <a:ext cx="1277223" cy="4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M_next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9022680" y="5657069"/>
            <a:ext cx="1277223" cy="4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M_prev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46416" y="472210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M_impl</a:t>
            </a:r>
            <a:endParaRPr lang="zh-CN" altLang="en-US" dirty="0" smtClean="0"/>
          </a:p>
        </p:txBody>
      </p:sp>
      <p:cxnSp>
        <p:nvCxnSpPr>
          <p:cNvPr id="35" name="直接箭头连接符 34"/>
          <p:cNvCxnSpPr>
            <a:endCxn id="30" idx="1"/>
          </p:cNvCxnSpPr>
          <p:nvPr/>
        </p:nvCxnSpPr>
        <p:spPr bwMode="auto">
          <a:xfrm>
            <a:off x="7986365" y="4958756"/>
            <a:ext cx="1036315" cy="461665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>
            <a:stCxn id="7" idx="3"/>
            <a:endCxn id="21" idx="1"/>
          </p:cNvCxnSpPr>
          <p:nvPr/>
        </p:nvCxnSpPr>
        <p:spPr bwMode="auto">
          <a:xfrm>
            <a:off x="8230592" y="7505092"/>
            <a:ext cx="792088" cy="0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>
            <a:off x="10318824" y="7505092"/>
            <a:ext cx="792088" cy="0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>
            <a:stCxn id="22" idx="1"/>
            <a:endCxn id="19" idx="3"/>
          </p:cNvCxnSpPr>
          <p:nvPr/>
        </p:nvCxnSpPr>
        <p:spPr bwMode="auto">
          <a:xfrm flipH="1">
            <a:off x="8230592" y="8009148"/>
            <a:ext cx="792088" cy="0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 flipH="1">
            <a:off x="10318824" y="8009148"/>
            <a:ext cx="792088" cy="0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曲线连接符 52"/>
          <p:cNvCxnSpPr>
            <a:stCxn id="31" idx="3"/>
            <a:endCxn id="24" idx="0"/>
          </p:cNvCxnSpPr>
          <p:nvPr/>
        </p:nvCxnSpPr>
        <p:spPr bwMode="auto">
          <a:xfrm>
            <a:off x="10299903" y="5893717"/>
            <a:ext cx="1459081" cy="1359347"/>
          </a:xfrm>
          <a:prstGeom prst="curvedConnector2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曲线连接符 54"/>
          <p:cNvCxnSpPr>
            <a:stCxn id="24" idx="3"/>
            <a:endCxn id="30" idx="0"/>
          </p:cNvCxnSpPr>
          <p:nvPr/>
        </p:nvCxnSpPr>
        <p:spPr bwMode="auto">
          <a:xfrm flipH="1" flipV="1">
            <a:off x="9661292" y="5183773"/>
            <a:ext cx="2745764" cy="2321319"/>
          </a:xfrm>
          <a:prstGeom prst="curvedConnector4">
            <a:avLst>
              <a:gd name="adj1" fmla="val -8326"/>
              <a:gd name="adj2" fmla="val 109848"/>
            </a:avLst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曲线连接符 56"/>
          <p:cNvCxnSpPr>
            <a:stCxn id="30" idx="1"/>
            <a:endCxn id="7" idx="0"/>
          </p:cNvCxnSpPr>
          <p:nvPr/>
        </p:nvCxnSpPr>
        <p:spPr bwMode="auto">
          <a:xfrm rot="10800000" flipV="1">
            <a:off x="7582520" y="5420420"/>
            <a:ext cx="1440160" cy="1832643"/>
          </a:xfrm>
          <a:prstGeom prst="curvedConnector2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87" y="1334592"/>
            <a:ext cx="3653839" cy="2945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4" y="1294899"/>
            <a:ext cx="4626310" cy="5816574"/>
          </a:xfrm>
          <a:prstGeom prst="rect">
            <a:avLst/>
          </a:prstGeom>
        </p:spPr>
      </p:pic>
      <p:cxnSp>
        <p:nvCxnSpPr>
          <p:cNvPr id="6" name="肘形连接符 5"/>
          <p:cNvCxnSpPr>
            <a:stCxn id="19" idx="1"/>
          </p:cNvCxnSpPr>
          <p:nvPr/>
        </p:nvCxnSpPr>
        <p:spPr bwMode="auto">
          <a:xfrm rot="10800000" flipH="1">
            <a:off x="6934448" y="5183774"/>
            <a:ext cx="2088232" cy="2825375"/>
          </a:xfrm>
          <a:prstGeom prst="bentConnector4">
            <a:avLst>
              <a:gd name="adj1" fmla="val -10947"/>
              <a:gd name="adj2" fmla="val 54460"/>
            </a:avLst>
          </a:prstGeom>
          <a:solidFill>
            <a:srgbClr val="EEEEEE"/>
          </a:solidFill>
          <a:ln>
            <a:solidFill>
              <a:schemeClr val="accent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4101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gcc4.1.2 STL Inside——LIST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08448"/>
            <a:ext cx="11100422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8" y="4711982"/>
            <a:ext cx="5915025" cy="2133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6934448" y="7253064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M_next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934448" y="7757120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M_prev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934448" y="8261176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M_data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22680" y="7253064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M_next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022680" y="7757120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M_prev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022680" y="8261176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M_data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110912" y="7253064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M_next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110912" y="7757120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M_prev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1110912" y="8261176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M_data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022680" y="5183773"/>
            <a:ext cx="1277223" cy="4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M_next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9022680" y="5657069"/>
            <a:ext cx="1277223" cy="4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ＭＳ Ｐゴシック" charset="0"/>
              </a:rPr>
              <a:t>_</a:t>
            </a:r>
            <a:r>
              <a:rPr lang="en-US" altLang="zh-CN" sz="2000" dirty="0" err="1" smtClean="0">
                <a:solidFill>
                  <a:schemeClr val="tx1"/>
                </a:solidFill>
                <a:ea typeface="ＭＳ Ｐゴシック" charset="0"/>
              </a:rPr>
              <a:t>M_prev</a:t>
            </a:r>
            <a:endParaRPr lang="zh-CN" altLang="en-US" sz="2000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416" y="472210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M_impl</a:t>
            </a:r>
            <a:endParaRPr lang="zh-CN" altLang="en-US" dirty="0" smtClean="0"/>
          </a:p>
        </p:txBody>
      </p:sp>
      <p:cxnSp>
        <p:nvCxnSpPr>
          <p:cNvPr id="20" name="直接箭头连接符 19"/>
          <p:cNvCxnSpPr>
            <a:endCxn id="17" idx="1"/>
          </p:cNvCxnSpPr>
          <p:nvPr/>
        </p:nvCxnSpPr>
        <p:spPr bwMode="auto">
          <a:xfrm>
            <a:off x="7986365" y="4958756"/>
            <a:ext cx="1036315" cy="461665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8" idx="3"/>
            <a:endCxn id="11" idx="1"/>
          </p:cNvCxnSpPr>
          <p:nvPr/>
        </p:nvCxnSpPr>
        <p:spPr bwMode="auto">
          <a:xfrm>
            <a:off x="8230592" y="7505092"/>
            <a:ext cx="792088" cy="0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10318824" y="7505092"/>
            <a:ext cx="792088" cy="0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12" idx="1"/>
            <a:endCxn id="9" idx="3"/>
          </p:cNvCxnSpPr>
          <p:nvPr/>
        </p:nvCxnSpPr>
        <p:spPr bwMode="auto">
          <a:xfrm flipH="1">
            <a:off x="8230592" y="8009148"/>
            <a:ext cx="792088" cy="0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10318824" y="8009148"/>
            <a:ext cx="792088" cy="0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曲线连接符 24"/>
          <p:cNvCxnSpPr>
            <a:stCxn id="18" idx="3"/>
            <a:endCxn id="14" idx="0"/>
          </p:cNvCxnSpPr>
          <p:nvPr/>
        </p:nvCxnSpPr>
        <p:spPr bwMode="auto">
          <a:xfrm>
            <a:off x="10299903" y="5893717"/>
            <a:ext cx="1459081" cy="1359347"/>
          </a:xfrm>
          <a:prstGeom prst="curvedConnector2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曲线连接符 25"/>
          <p:cNvCxnSpPr>
            <a:stCxn id="14" idx="3"/>
            <a:endCxn id="17" idx="0"/>
          </p:cNvCxnSpPr>
          <p:nvPr/>
        </p:nvCxnSpPr>
        <p:spPr bwMode="auto">
          <a:xfrm flipH="1" flipV="1">
            <a:off x="9661292" y="5183773"/>
            <a:ext cx="2745764" cy="2321319"/>
          </a:xfrm>
          <a:prstGeom prst="curvedConnector4">
            <a:avLst>
              <a:gd name="adj1" fmla="val -8326"/>
              <a:gd name="adj2" fmla="val 109848"/>
            </a:avLst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曲线连接符 26"/>
          <p:cNvCxnSpPr>
            <a:stCxn id="17" idx="1"/>
            <a:endCxn id="8" idx="0"/>
          </p:cNvCxnSpPr>
          <p:nvPr/>
        </p:nvCxnSpPr>
        <p:spPr bwMode="auto">
          <a:xfrm rot="10800000" flipV="1">
            <a:off x="7582520" y="5420420"/>
            <a:ext cx="1440160" cy="1832643"/>
          </a:xfrm>
          <a:prstGeom prst="curvedConnector2">
            <a:avLst/>
          </a:prstGeom>
          <a:solidFill>
            <a:srgbClr val="EEEEEE"/>
          </a:solidFill>
          <a:ln>
            <a:solidFill>
              <a:schemeClr val="tx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65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8128000"/>
          </a:xfrm>
        </p:spPr>
        <p:txBody>
          <a:bodyPr/>
          <a:lstStyle/>
          <a:p>
            <a:r>
              <a:rPr lang="zh-CN" altLang="en-US" dirty="0" smtClean="0"/>
              <a:t>给出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中的全部信息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81128"/>
            <a:ext cx="874395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17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gcc4.1.2 STL Inside</a:t>
            </a:r>
            <a:r>
              <a:rPr lang="en-US" altLang="zh-CN" dirty="0" smtClean="0"/>
              <a:t>——MAP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6440"/>
            <a:ext cx="6952582" cy="3874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3" y="6244952"/>
            <a:ext cx="6916833" cy="181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195" y="1336274"/>
            <a:ext cx="5238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29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7528</TotalTime>
  <Pages>0</Pages>
  <Words>211</Words>
  <Characters>0</Characters>
  <Application>Microsoft Office PowerPoint</Application>
  <PresentationFormat>自定义</PresentationFormat>
  <Lines>0</Lines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Calibri</vt:lpstr>
      <vt:lpstr>Wingdings</vt:lpstr>
      <vt:lpstr>2_TW - Black</vt:lpstr>
      <vt:lpstr>4_TW - Black</vt:lpstr>
      <vt:lpstr>Debuging WORKSHOP</vt:lpstr>
      <vt:lpstr>gcc4.1.2 STL Inside——STRING</vt:lpstr>
      <vt:lpstr>gcc4.1.2 STL Inside——vector</vt:lpstr>
      <vt:lpstr>练习一</vt:lpstr>
      <vt:lpstr>练习二</vt:lpstr>
      <vt:lpstr>gcc4.1.2 STL Inside——LIST</vt:lpstr>
      <vt:lpstr>gcc4.1.2 STL Inside——LIST</vt:lpstr>
      <vt:lpstr>练习三</vt:lpstr>
      <vt:lpstr>gcc4.1.2 STL Inside——MAP</vt:lpstr>
      <vt:lpstr>PowerPoint 演示文稿</vt:lpstr>
      <vt:lpstr>gcc4.1.2 STL Inside——SET</vt:lpstr>
      <vt:lpstr>练习4</vt:lpstr>
      <vt:lpstr>练习5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liujie (AC)</cp:lastModifiedBy>
  <cp:revision>304</cp:revision>
  <dcterms:created xsi:type="dcterms:W3CDTF">2015-03-25T17:05:23Z</dcterms:created>
  <dcterms:modified xsi:type="dcterms:W3CDTF">2015-08-21T09:52:41Z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