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  <p:sldMasterId id="2147483864" r:id="rId2"/>
  </p:sldMasterIdLst>
  <p:notesMasterIdLst>
    <p:notesMasterId r:id="rId16"/>
  </p:notesMasterIdLst>
  <p:sldIdLst>
    <p:sldId id="287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12" r:id="rId14"/>
    <p:sldId id="294" r:id="rId15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244D2D87-853C-4005-9E02-2DEC3ABF90E8}">
          <p14:sldIdLst>
            <p14:sldId id="287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12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38"/>
  </p:normalViewPr>
  <p:slideViewPr>
    <p:cSldViewPr>
      <p:cViewPr varScale="1">
        <p:scale>
          <a:sx n="69" d="100"/>
          <a:sy n="69" d="100"/>
        </p:scale>
        <p:origin x="360" y="7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Debuging</a:t>
            </a:r>
            <a:r>
              <a:rPr lang="en-US" cap="none" dirty="0" smtClean="0"/>
              <a:t>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&amp; Preparation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C83E-2C64-F44F-BCC1-220EFDC811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92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pretty-printer</a:t>
            </a:r>
            <a:r>
              <a:rPr lang="zh-CN" altLang="en-US" dirty="0"/>
              <a:t>工作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内置实现了</a:t>
            </a:r>
            <a:r>
              <a:rPr lang="en-US" altLang="zh-CN" dirty="0" smtClean="0"/>
              <a:t>python 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en-US" altLang="zh-CN" dirty="0" err="1" smtClean="0"/>
              <a:t>gdb</a:t>
            </a:r>
            <a:r>
              <a:rPr lang="zh-CN" altLang="en-US" dirty="0" smtClean="0"/>
              <a:t>模块将当前调试的程序的信息包装成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Breakpoints</a:t>
            </a:r>
            <a:r>
              <a:rPr lang="zh-CN" altLang="en-US" dirty="0" smtClean="0"/>
              <a:t>传递给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解释器返回给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解析的结果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4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</a:t>
            </a:r>
            <a:r>
              <a:rPr lang="en-US" altLang="zh-CN" dirty="0"/>
              <a:t>pretty-printer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8" y="1708448"/>
            <a:ext cx="4752528" cy="757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77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1858779"/>
          </a:xfrm>
        </p:spPr>
        <p:txBody>
          <a:bodyPr/>
          <a:lstStyle/>
          <a:p>
            <a:r>
              <a:rPr lang="en-US" altLang="zh-CN" sz="8400" i="0" cap="all" spc="-400" dirty="0">
                <a:solidFill>
                  <a:srgbClr val="FFFFFF"/>
                </a:solidFill>
                <a:latin typeface="Open Sans Extrabold"/>
                <a:sym typeface="Open Sans Extrabold" charset="0"/>
              </a:rPr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38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01285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For questions or suggestions:</a:t>
            </a:r>
          </a:p>
          <a:p>
            <a:pPr>
              <a:spcBef>
                <a:spcPct val="0"/>
              </a:spcBef>
            </a:pPr>
            <a:r>
              <a:rPr lang="en-US" altLang="en-US" dirty="0" smtClean="0"/>
              <a:t>Liu </a:t>
            </a:r>
            <a:r>
              <a:rPr lang="en-US" altLang="en-US" dirty="0" err="1" smtClean="0"/>
              <a:t>Jie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jieliu@thoughtworks.com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7050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en-US" altLang="zh-CN" dirty="0" smtClean="0"/>
              <a:t>-python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确认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是否支持</a:t>
            </a:r>
            <a:r>
              <a:rPr lang="en-US" altLang="zh-CN" dirty="0" smtClean="0"/>
              <a:t>PYTHON</a:t>
            </a:r>
          </a:p>
          <a:p>
            <a:pPr marL="0" indent="0">
              <a:buNone/>
            </a:pPr>
            <a:r>
              <a:rPr lang="zh-CN" altLang="en-US" sz="2400" dirty="0" smtClean="0"/>
              <a:t>解决：</a:t>
            </a:r>
            <a:r>
              <a:rPr lang="en-US" altLang="zh-CN" sz="2400" dirty="0" smtClean="0"/>
              <a:t>Scripting </a:t>
            </a:r>
            <a:r>
              <a:rPr lang="en-US" altLang="zh-CN" sz="2400" dirty="0"/>
              <a:t>in the "Python" language is not supported in this copy of GDB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实现</a:t>
            </a:r>
            <a:r>
              <a:rPr lang="en-US" altLang="zh-CN" dirty="0" err="1"/>
              <a:t>gdb</a:t>
            </a:r>
            <a:r>
              <a:rPr lang="zh-CN" altLang="en-US" dirty="0"/>
              <a:t>命令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pretty-printer</a:t>
            </a:r>
          </a:p>
          <a:p>
            <a:r>
              <a:rPr lang="en-US" altLang="zh-CN" dirty="0" smtClean="0"/>
              <a:t>pretty-printer</a:t>
            </a:r>
            <a:r>
              <a:rPr lang="zh-CN" altLang="en-US" dirty="0" smtClean="0"/>
              <a:t>工作原理</a:t>
            </a:r>
            <a:endParaRPr lang="en-US" altLang="zh-CN" dirty="0" smtClean="0"/>
          </a:p>
          <a:p>
            <a:r>
              <a:rPr lang="zh-CN" altLang="en-US" dirty="0" smtClean="0"/>
              <a:t>实现自己的</a:t>
            </a:r>
            <a:r>
              <a:rPr lang="en-US" altLang="zh-CN" dirty="0" smtClean="0"/>
              <a:t>pretty-printer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3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确认</a:t>
            </a:r>
            <a:r>
              <a:rPr lang="en-US" altLang="zh-CN" dirty="0"/>
              <a:t>GDB</a:t>
            </a:r>
            <a:r>
              <a:rPr lang="zh-CN" altLang="en-US" dirty="0"/>
              <a:t>是否支持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打开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,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python help(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)</a:t>
            </a:r>
            <a:r>
              <a:rPr lang="zh-CN" altLang="en-US" dirty="0" smtClean="0"/>
              <a:t>查看运行结果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如果出现以下字样则不支持：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Scripting </a:t>
            </a:r>
            <a:r>
              <a:rPr lang="en-US" altLang="zh-CN" sz="1800" dirty="0"/>
              <a:t>in the "Python" language is not supported in this copy of GDB</a:t>
            </a:r>
            <a:r>
              <a:rPr lang="en-US" altLang="zh-CN" sz="1800" dirty="0" smtClean="0"/>
              <a:t>.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dirty="0" smtClean="0"/>
              <a:t>解决方案</a:t>
            </a:r>
            <a:r>
              <a:rPr lang="en-US" altLang="zh-CN" dirty="0" smtClean="0"/>
              <a:t>: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对应版本的</a:t>
            </a:r>
            <a:r>
              <a:rPr lang="en-US" altLang="zh-CN" dirty="0" smtClean="0"/>
              <a:t>python-</a:t>
            </a:r>
            <a:r>
              <a:rPr lang="en-US" altLang="zh-CN" dirty="0" err="1" smtClean="0"/>
              <a:t>dev</a:t>
            </a:r>
            <a:endParaRPr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lang="en-US" altLang="zh-CN" dirty="0" err="1" smtClean="0"/>
              <a:t>gdb</a:t>
            </a:r>
            <a:r>
              <a:rPr lang="zh-CN" altLang="en-US" dirty="0" smtClean="0"/>
              <a:t>必须为</a:t>
            </a:r>
            <a:r>
              <a:rPr lang="en-US" altLang="zh-CN" dirty="0" smtClean="0"/>
              <a:t>7.0</a:t>
            </a:r>
            <a:r>
              <a:rPr lang="zh-CN" altLang="en-US" dirty="0" smtClean="0"/>
              <a:t>以上版本</a:t>
            </a:r>
            <a:endParaRPr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lang="en-US" altLang="zh-CN" dirty="0" smtClean="0"/>
              <a:t>./configure –with-python;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make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make install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902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36440"/>
            <a:ext cx="9136071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670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实现</a:t>
            </a:r>
            <a:r>
              <a:rPr lang="en-US" altLang="zh-CN" dirty="0" err="1"/>
              <a:t>gdb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python 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中所有的类都可以通过</a:t>
            </a:r>
            <a:r>
              <a:rPr lang="en-US" altLang="zh-CN" dirty="0" smtClean="0"/>
              <a:t>python help(xxx)</a:t>
            </a:r>
            <a:r>
              <a:rPr lang="zh-CN" altLang="en-US" dirty="0" smtClean="0"/>
              <a:t>查看用法</a:t>
            </a:r>
            <a:endParaRPr lang="en-US" altLang="zh-CN" dirty="0" smtClean="0"/>
          </a:p>
          <a:p>
            <a:r>
              <a:rPr lang="en-US" altLang="zh-CN" dirty="0" err="1" smtClean="0"/>
              <a:t>init</a:t>
            </a:r>
            <a:r>
              <a:rPr lang="zh-CN" altLang="en-US" dirty="0" smtClean="0"/>
              <a:t>函数第一个参数定义了命令名，最后一个参数表示可以使用自动补全</a:t>
            </a:r>
            <a:endParaRPr lang="en-US" altLang="zh-CN" dirty="0" smtClean="0"/>
          </a:p>
          <a:p>
            <a:r>
              <a:rPr lang="en-US" altLang="zh-CN" dirty="0" smtClean="0"/>
              <a:t>invoke</a:t>
            </a:r>
            <a:r>
              <a:rPr lang="zh-CN" altLang="en-US" dirty="0" smtClean="0"/>
              <a:t>是命令实现的地方</a:t>
            </a:r>
            <a:endParaRPr lang="en-US" altLang="zh-CN" dirty="0" smtClean="0"/>
          </a:p>
          <a:p>
            <a:r>
              <a:rPr lang="en-US" altLang="zh-CN" dirty="0" err="1" smtClean="0"/>
              <a:t>gdb.breakpoints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返回所有的断点。每个断点用一个</a:t>
            </a:r>
            <a:r>
              <a:rPr lang="en-US" altLang="zh-CN" dirty="0" smtClean="0"/>
              <a:t>Breakpoint</a:t>
            </a:r>
            <a:r>
              <a:rPr lang="zh-CN" altLang="en-US" dirty="0" smtClean="0"/>
              <a:t>对象表示</a:t>
            </a:r>
            <a:endParaRPr lang="en-US" altLang="zh-CN" dirty="0" smtClean="0"/>
          </a:p>
          <a:p>
            <a:r>
              <a:rPr lang="en-US" altLang="zh-CN" dirty="0" smtClean="0"/>
              <a:t>location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Breakpoint</a:t>
            </a:r>
            <a:r>
              <a:rPr lang="zh-CN" altLang="en-US" dirty="0" smtClean="0"/>
              <a:t>对象的属性，表示打断点的位置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465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实现一个命令，可以打印出当前函数的名字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6938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string</a:t>
            </a:r>
            <a:r>
              <a:rPr lang="zh-CN" altLang="en-US" dirty="0"/>
              <a:t>的</a:t>
            </a:r>
            <a:r>
              <a:rPr lang="en-US" altLang="zh-CN" dirty="0"/>
              <a:t>pretty-printer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pretty-printer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124" y="3168055"/>
            <a:ext cx="4791389" cy="11521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44" y="3148608"/>
            <a:ext cx="56007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322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string</a:t>
            </a:r>
            <a:r>
              <a:rPr lang="zh-CN" altLang="en-US" dirty="0"/>
              <a:t>的</a:t>
            </a:r>
            <a:r>
              <a:rPr lang="en-US" altLang="zh-CN" dirty="0"/>
              <a:t>pretty-printer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实现一个</a:t>
            </a:r>
            <a:r>
              <a:rPr lang="en-US" altLang="zh-CN" dirty="0" smtClean="0"/>
              <a:t>printer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742950" indent="-7429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742950" indent="-742950">
              <a:buFont typeface="+mj-lt"/>
              <a:buAutoNum type="arabicPeriod"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注册</a:t>
            </a:r>
            <a:r>
              <a:rPr lang="en-US" altLang="zh-CN" dirty="0" smtClean="0"/>
              <a:t>pretty-printer</a:t>
            </a:r>
          </a:p>
          <a:p>
            <a:pPr marL="742950" indent="-7429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90" y="2428528"/>
            <a:ext cx="9355202" cy="27363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90" y="6409878"/>
            <a:ext cx="11808846" cy="221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9199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pretty-printer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085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7930</TotalTime>
  <Pages>0</Pages>
  <Words>253</Words>
  <Characters>0</Characters>
  <Application>Microsoft Office PowerPoint</Application>
  <PresentationFormat>自定义</PresentationFormat>
  <Lines>0</Lines>
  <Paragraphs>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Calibri</vt:lpstr>
      <vt:lpstr>Wingdings</vt:lpstr>
      <vt:lpstr>2_TW - Black</vt:lpstr>
      <vt:lpstr>4_TW - Black</vt:lpstr>
      <vt:lpstr>Debuging WORKSHOP</vt:lpstr>
      <vt:lpstr>Gdb-python</vt:lpstr>
      <vt:lpstr>确认GDB是否支持PYTHON</vt:lpstr>
      <vt:lpstr>用python实现gdb命令</vt:lpstr>
      <vt:lpstr>用python实现gdb命令</vt:lpstr>
      <vt:lpstr>练习</vt:lpstr>
      <vt:lpstr>实现string的pretty-printer</vt:lpstr>
      <vt:lpstr>实现string的pretty-printer</vt:lpstr>
      <vt:lpstr>练习</vt:lpstr>
      <vt:lpstr>pretty-printer工作原理</vt:lpstr>
      <vt:lpstr>实现自己的pretty-printer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More Effcient</dc:title>
  <dc:subject/>
  <dc:creator>Coney Wu</dc:creator>
  <cp:keywords/>
  <dc:description/>
  <cp:lastModifiedBy>liujie (AC)</cp:lastModifiedBy>
  <cp:revision>323</cp:revision>
  <dcterms:created xsi:type="dcterms:W3CDTF">2015-03-25T17:05:23Z</dcterms:created>
  <dcterms:modified xsi:type="dcterms:W3CDTF">2015-09-11T09:09:46Z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1435288048</vt:lpwstr>
  </property>
</Properties>
</file>