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</p:sldMasterIdLst>
  <p:notesMasterIdLst>
    <p:notesMasterId r:id="rId23"/>
  </p:notesMasterIdLst>
  <p:sldIdLst>
    <p:sldId id="287" r:id="rId3"/>
    <p:sldId id="313" r:id="rId4"/>
    <p:sldId id="324" r:id="rId5"/>
    <p:sldId id="314" r:id="rId6"/>
    <p:sldId id="325" r:id="rId7"/>
    <p:sldId id="323" r:id="rId8"/>
    <p:sldId id="315" r:id="rId9"/>
    <p:sldId id="317" r:id="rId10"/>
    <p:sldId id="320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12" r:id="rId21"/>
    <p:sldId id="294" r:id="rId22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244D2D87-853C-4005-9E02-2DEC3ABF90E8}">
          <p14:sldIdLst>
            <p14:sldId id="287"/>
            <p14:sldId id="313"/>
            <p14:sldId id="324"/>
            <p14:sldId id="314"/>
            <p14:sldId id="325"/>
            <p14:sldId id="323"/>
            <p14:sldId id="315"/>
            <p14:sldId id="317"/>
            <p14:sldId id="320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1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38"/>
  </p:normalViewPr>
  <p:slideViewPr>
    <p:cSldViewPr>
      <p:cViewPr varScale="1">
        <p:scale>
          <a:sx n="71" d="100"/>
          <a:sy n="71" d="100"/>
        </p:scale>
        <p:origin x="1290" y="8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Debuging</a:t>
            </a:r>
            <a:r>
              <a:rPr lang="en-US" cap="none" dirty="0" smtClean="0"/>
              <a:t>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&amp; Preparation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92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调用约定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参数从左到右依次使用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如果是整数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rdi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rsi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rdx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rcx</a:t>
            </a:r>
            <a:r>
              <a:rPr lang="en-US" altLang="zh-CN" sz="2400" dirty="0" smtClean="0"/>
              <a:t>, r8, r9</a:t>
            </a:r>
          </a:p>
          <a:p>
            <a:pPr marL="0" indent="0">
              <a:buNone/>
            </a:pPr>
            <a:r>
              <a:rPr lang="zh-CN" altLang="en-US" sz="2400" dirty="0" smtClean="0"/>
              <a:t>如果是浮点数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xmm0, xmm1, xmm2, </a:t>
            </a:r>
            <a:r>
              <a:rPr lang="en-US" altLang="zh-CN" sz="2400" dirty="0" smtClean="0"/>
              <a:t>xmm3</a:t>
            </a:r>
            <a:r>
              <a:rPr lang="en-US" altLang="zh-CN" sz="2400" dirty="0"/>
              <a:t>, xmm4, xmm5, xmm6, </a:t>
            </a:r>
            <a:r>
              <a:rPr lang="en-US" altLang="zh-CN" sz="2400" dirty="0" smtClean="0"/>
              <a:t>xmm7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 smtClean="0"/>
              <a:t>余下的参数通过堆栈传递，顺序是从右到左，调用完成后由调用者负责清理</a:t>
            </a:r>
            <a:endParaRPr lang="en-US" altLang="zh-CN" sz="2400" dirty="0" smtClean="0"/>
          </a:p>
          <a:p>
            <a:r>
              <a:rPr lang="zh-CN" altLang="en-US" sz="2400" dirty="0" smtClean="0"/>
              <a:t>参数传递（压栈）完成后，调用被调函数。被调函数执行期间</a:t>
            </a:r>
            <a:r>
              <a:rPr lang="en-US" altLang="zh-CN" sz="2400" dirty="0" smtClean="0"/>
              <a:t>%</a:t>
            </a:r>
            <a:r>
              <a:rPr lang="en-US" altLang="zh-CN" sz="2400" dirty="0" err="1" smtClean="0"/>
              <a:t>rsp</a:t>
            </a:r>
            <a:r>
              <a:rPr lang="zh-CN" altLang="en-US" sz="2400" dirty="0" smtClean="0"/>
              <a:t>保存返回地址，</a:t>
            </a:r>
            <a:r>
              <a:rPr lang="en-US" altLang="zh-CN" sz="2400" dirty="0" smtClean="0"/>
              <a:t>8(%</a:t>
            </a:r>
            <a:r>
              <a:rPr lang="en-US" altLang="zh-CN" sz="2400" dirty="0" err="1" smtClean="0"/>
              <a:t>esp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为第一个参数</a:t>
            </a:r>
            <a:endParaRPr lang="en-US" altLang="zh-CN" sz="2400" dirty="0" smtClean="0"/>
          </a:p>
          <a:p>
            <a:r>
              <a:rPr lang="zh-CN" altLang="en-US" sz="2400" dirty="0" smtClean="0"/>
              <a:t>每个函数要保证以下几个寄存器在函数结束后恢复原值：</a:t>
            </a:r>
            <a:r>
              <a:rPr lang="en-US" altLang="zh-CN" sz="2400" dirty="0" err="1" smtClean="0"/>
              <a:t>rbp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rbx</a:t>
            </a:r>
            <a:r>
              <a:rPr lang="en-US" altLang="zh-CN" sz="2400" dirty="0" smtClean="0"/>
              <a:t>, r12,r13,r14, r15</a:t>
            </a:r>
          </a:p>
          <a:p>
            <a:r>
              <a:rPr lang="zh-CN" altLang="en-US" sz="2400" dirty="0" smtClean="0"/>
              <a:t>栈指针</a:t>
            </a:r>
            <a:r>
              <a:rPr lang="en-US" altLang="zh-CN" sz="2400" dirty="0" smtClean="0"/>
              <a:t>%</a:t>
            </a:r>
            <a:r>
              <a:rPr lang="en-US" altLang="zh-CN" sz="2400" dirty="0" err="1" smtClean="0"/>
              <a:t>rsp</a:t>
            </a:r>
            <a:r>
              <a:rPr lang="zh-CN" altLang="en-US" sz="2400" dirty="0" smtClean="0"/>
              <a:t>必须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字节对齐，如果压栈后不是对齐的，要手动对齐</a:t>
            </a:r>
            <a:r>
              <a:rPr lang="en-US" altLang="zh-CN" sz="2400" dirty="0" smtClean="0"/>
              <a:t>(sub $8 %</a:t>
            </a:r>
            <a:r>
              <a:rPr lang="en-US" altLang="zh-CN" sz="2400" dirty="0" err="1" smtClean="0"/>
              <a:t>rsp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整数返回值使用</a:t>
            </a:r>
            <a:r>
              <a:rPr lang="en-US" altLang="zh-CN" sz="2400" dirty="0" err="1" smtClean="0"/>
              <a:t>rax</a:t>
            </a:r>
            <a:r>
              <a:rPr lang="zh-CN" altLang="en-US" sz="2400" dirty="0" smtClean="0"/>
              <a:t>或者</a:t>
            </a:r>
            <a:r>
              <a:rPr lang="en-US" altLang="zh-CN" sz="2400" dirty="0" err="1" smtClean="0"/>
              <a:t>rdx:rax</a:t>
            </a:r>
            <a:r>
              <a:rPr lang="zh-CN" altLang="en-US" sz="2400" dirty="0" smtClean="0"/>
              <a:t>， 浮点数使用</a:t>
            </a:r>
            <a:r>
              <a:rPr lang="en-US" altLang="zh-CN" sz="2400" dirty="0" smtClean="0"/>
              <a:t>xmm0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xmm1:xmm0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93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调用约定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5494288" y="3364632"/>
            <a:ext cx="3528392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8660" y="2068488"/>
            <a:ext cx="836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(p0, p1, p2, p3, p4, p5, p6, </a:t>
            </a:r>
            <a:r>
              <a:rPr lang="en-US" altLang="zh-CN" dirty="0" smtClean="0"/>
              <a:t>p7)</a:t>
            </a:r>
            <a:endParaRPr lang="zh-CN" altLang="en-US" dirty="0" smtClean="0"/>
          </a:p>
        </p:txBody>
      </p:sp>
      <p:sp>
        <p:nvSpPr>
          <p:cNvPr id="9" name="矩形 8"/>
          <p:cNvSpPr/>
          <p:nvPr/>
        </p:nvSpPr>
        <p:spPr bwMode="auto">
          <a:xfrm>
            <a:off x="741760" y="3341041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rdi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81920" y="3341041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p0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41760" y="4133129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rsi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181920" y="4133129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p1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41760" y="4925217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rdx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181920" y="4925217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p2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41760" y="5717305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rcx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181920" y="5717305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p3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41760" y="6509393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r8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181920" y="6509393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p4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41760" y="7301481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r9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181920" y="7301481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p5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494288" y="4012704"/>
            <a:ext cx="3528392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ret address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494288" y="4660776"/>
            <a:ext cx="3528392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p6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494288" y="5308848"/>
            <a:ext cx="3528392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p7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0390832" y="4012704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rsp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cxnSp>
        <p:nvCxnSpPr>
          <p:cNvPr id="27" name="直接箭头连接符 26"/>
          <p:cNvCxnSpPr>
            <a:stCxn id="25" idx="1"/>
            <a:endCxn id="22" idx="3"/>
          </p:cNvCxnSpPr>
          <p:nvPr/>
        </p:nvCxnSpPr>
        <p:spPr bwMode="auto">
          <a:xfrm flipH="1">
            <a:off x="9022680" y="4336740"/>
            <a:ext cx="1368152" cy="0"/>
          </a:xfrm>
          <a:prstGeom prst="straightConnector1">
            <a:avLst/>
          </a:prstGeom>
          <a:solidFill>
            <a:srgbClr val="EEEEEE"/>
          </a:solidFill>
          <a:ln>
            <a:noFill/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>
            <a:stCxn id="25" idx="1"/>
            <a:endCxn id="22" idx="3"/>
          </p:cNvCxnSpPr>
          <p:nvPr/>
        </p:nvCxnSpPr>
        <p:spPr bwMode="auto">
          <a:xfrm flipH="1">
            <a:off x="9022680" y="4336740"/>
            <a:ext cx="1368152" cy="0"/>
          </a:xfrm>
          <a:prstGeom prst="straightConnector1">
            <a:avLst/>
          </a:prstGeom>
          <a:solidFill>
            <a:srgbClr val="EEEEEE"/>
          </a:solidFill>
          <a:ln>
            <a:solidFill>
              <a:schemeClr val="accent1"/>
            </a:solidFill>
            <a:tailEnd type="triangle"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0888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打印斐波那契数列前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1245816" y="2249552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rax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245816" y="2897624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rbx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685976" y="2249552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ea typeface="ＭＳ Ｐゴシック" charset="0"/>
              </a:rPr>
              <a:t>0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685976" y="2897624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1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45816" y="3545696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rcx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685976" y="3545696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30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200715" y="2233137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rax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200715" y="2881209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rbx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640875" y="2233137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1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640875" y="2881209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1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200715" y="3529281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rcx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640875" y="3529281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29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155614" y="2233137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rax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9155614" y="2881209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rbx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0595774" y="2233137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1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0595774" y="2881209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2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9155614" y="3529281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rcx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0595774" y="3529281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28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256898" y="5164832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rax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256898" y="5812904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rbx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697058" y="5164832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5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7058" y="5812904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8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56898" y="6460976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rcx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697058" y="6460976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25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211797" y="5148417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rax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211797" y="5796489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rbx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651957" y="5148417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3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651957" y="5796489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5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11797" y="6444561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rcx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651957" y="6444561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26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9166696" y="5148417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rax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9166696" y="5796489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rbx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0606856" y="5148417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2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0606856" y="5796489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3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9166696" y="6444561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  <a:ea typeface="ＭＳ Ｐゴシック" charset="0"/>
              </a:rPr>
              <a:t>rcx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10606856" y="6444561"/>
            <a:ext cx="1440160" cy="64807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l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ＭＳ Ｐゴシック" charset="0"/>
              </a:rPr>
              <a:t>27</a:t>
            </a: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41" name="右箭头 40"/>
          <p:cNvSpPr/>
          <p:nvPr/>
        </p:nvSpPr>
        <p:spPr bwMode="auto">
          <a:xfrm>
            <a:off x="4126136" y="3148608"/>
            <a:ext cx="1074579" cy="147300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42" name="右箭头 41"/>
          <p:cNvSpPr/>
          <p:nvPr/>
        </p:nvSpPr>
        <p:spPr bwMode="auto">
          <a:xfrm>
            <a:off x="8092117" y="3148608"/>
            <a:ext cx="1074579" cy="147300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43" name="下箭头 42"/>
          <p:cNvSpPr/>
          <p:nvPr/>
        </p:nvSpPr>
        <p:spPr bwMode="auto">
          <a:xfrm>
            <a:off x="10534848" y="4177353"/>
            <a:ext cx="155098" cy="97106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44" name="左箭头 43"/>
          <p:cNvSpPr/>
          <p:nvPr/>
        </p:nvSpPr>
        <p:spPr bwMode="auto">
          <a:xfrm>
            <a:off x="8092117" y="6028928"/>
            <a:ext cx="1074579" cy="14401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45" name="左箭头 44"/>
          <p:cNvSpPr/>
          <p:nvPr/>
        </p:nvSpPr>
        <p:spPr bwMode="auto">
          <a:xfrm>
            <a:off x="4126136" y="6028928"/>
            <a:ext cx="1074579" cy="14401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 smtClean="0">
              <a:solidFill>
                <a:schemeClr val="tx1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97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xor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rax</a:t>
            </a:r>
            <a:r>
              <a:rPr lang="en-US" altLang="zh-CN" dirty="0" smtClean="0"/>
              <a:t>, %</a:t>
            </a:r>
            <a:r>
              <a:rPr lang="en-US" altLang="zh-CN" dirty="0" err="1" smtClean="0"/>
              <a:t>rax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xor</a:t>
            </a:r>
            <a:r>
              <a:rPr lang="en-US" altLang="zh-CN" dirty="0"/>
              <a:t> %</a:t>
            </a:r>
            <a:r>
              <a:rPr lang="en-US" altLang="zh-CN" dirty="0" err="1" smtClean="0"/>
              <a:t>rbx</a:t>
            </a:r>
            <a:r>
              <a:rPr lang="en-US" altLang="zh-CN" dirty="0"/>
              <a:t>, %</a:t>
            </a:r>
            <a:r>
              <a:rPr lang="en-US" altLang="zh-CN" dirty="0" err="1" smtClean="0"/>
              <a:t>rbx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smtClean="0"/>
              <a:t>$30</a:t>
            </a:r>
            <a:r>
              <a:rPr lang="en-US" altLang="zh-CN" dirty="0" smtClean="0"/>
              <a:t>, %</a:t>
            </a:r>
            <a:r>
              <a:rPr lang="en-US" altLang="zh-CN" dirty="0" err="1" smtClean="0"/>
              <a:t>rcx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08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format: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.</a:t>
            </a:r>
            <a:r>
              <a:rPr lang="en-US" altLang="zh-CN" dirty="0" err="1" smtClean="0"/>
              <a:t>asciz</a:t>
            </a:r>
            <a:r>
              <a:rPr lang="en-US" altLang="zh-CN" dirty="0" smtClean="0"/>
              <a:t> “%20ld\n”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print: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$format, %</a:t>
            </a:r>
            <a:r>
              <a:rPr lang="en-US" altLang="zh-CN" dirty="0" err="1" smtClean="0"/>
              <a:t>rdi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rax</a:t>
            </a:r>
            <a:r>
              <a:rPr lang="en-US" altLang="zh-CN" dirty="0" smtClean="0"/>
              <a:t>, %</a:t>
            </a:r>
            <a:r>
              <a:rPr lang="en-US" altLang="zh-CN" dirty="0" err="1" smtClean="0"/>
              <a:t>rsi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rax</a:t>
            </a:r>
            <a:r>
              <a:rPr lang="en-US" altLang="zh-CN" dirty="0" smtClean="0"/>
              <a:t>, %</a:t>
            </a:r>
            <a:r>
              <a:rPr lang="en-US" altLang="zh-CN" dirty="0" err="1" smtClean="0"/>
              <a:t>rax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76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计算下一个</a:t>
            </a:r>
            <a:r>
              <a:rPr lang="en-US" altLang="zh-CN" dirty="0" smtClean="0"/>
              <a:t>fib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rax</a:t>
            </a:r>
            <a:r>
              <a:rPr lang="en-US" altLang="zh-CN" dirty="0" smtClean="0"/>
              <a:t>, %</a:t>
            </a:r>
            <a:r>
              <a:rPr lang="en-US" altLang="zh-CN" dirty="0" err="1" smtClean="0"/>
              <a:t>rdx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rbx</a:t>
            </a:r>
            <a:r>
              <a:rPr lang="en-US" altLang="zh-CN" dirty="0" smtClean="0"/>
              <a:t>, %</a:t>
            </a:r>
            <a:r>
              <a:rPr lang="en-US" altLang="zh-CN" dirty="0" err="1" smtClean="0"/>
              <a:t>rax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add %</a:t>
            </a:r>
            <a:r>
              <a:rPr lang="en-US" altLang="zh-CN" dirty="0" err="1" smtClean="0"/>
              <a:t>rdx</a:t>
            </a:r>
            <a:r>
              <a:rPr lang="en-US" altLang="zh-CN" dirty="0" smtClean="0"/>
              <a:t>, %</a:t>
            </a:r>
            <a:r>
              <a:rPr lang="en-US" altLang="zh-CN" dirty="0" err="1" smtClean="0"/>
              <a:t>rbx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dec</a:t>
            </a:r>
            <a:r>
              <a:rPr lang="en-US" altLang="zh-CN" dirty="0" smtClean="0"/>
              <a:t> %</a:t>
            </a:r>
            <a:r>
              <a:rPr lang="en-US" altLang="zh-CN" dirty="0" err="1" smtClean="0"/>
              <a:t>rcx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17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恢复</a:t>
            </a:r>
            <a:r>
              <a:rPr lang="en-US" altLang="zh-CN" dirty="0" err="1" smtClean="0"/>
              <a:t>rbx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push %</a:t>
            </a:r>
            <a:r>
              <a:rPr lang="en-US" altLang="zh-CN" dirty="0" err="1" smtClean="0"/>
              <a:t>rbx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… … </a:t>
            </a:r>
          </a:p>
          <a:p>
            <a:pPr marL="0" indent="0">
              <a:buNone/>
            </a:pPr>
            <a:r>
              <a:rPr lang="en-US" altLang="zh-CN" dirty="0" smtClean="0"/>
              <a:t>pop %</a:t>
            </a:r>
            <a:r>
              <a:rPr lang="en-US" altLang="zh-CN" dirty="0" err="1" smtClean="0"/>
              <a:t>rbx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45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保存</a:t>
            </a:r>
            <a:r>
              <a:rPr lang="en-US" altLang="zh-CN" dirty="0" err="1" smtClean="0"/>
              <a:t>rax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rcx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push %</a:t>
            </a:r>
            <a:r>
              <a:rPr lang="en-US" altLang="zh-CN" dirty="0" err="1" smtClean="0"/>
              <a:t>rax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push %</a:t>
            </a:r>
            <a:r>
              <a:rPr lang="en-US" altLang="zh-CN" dirty="0" err="1" smtClean="0"/>
              <a:t>rcx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… … </a:t>
            </a:r>
          </a:p>
          <a:p>
            <a:pPr marL="0" indent="0">
              <a:buNone/>
            </a:pPr>
            <a:r>
              <a:rPr lang="en-US" altLang="zh-CN" dirty="0" smtClean="0"/>
              <a:t>pop %</a:t>
            </a:r>
            <a:r>
              <a:rPr lang="en-US" altLang="zh-CN" dirty="0" err="1" smtClean="0"/>
              <a:t>rcx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pop %</a:t>
            </a:r>
            <a:r>
              <a:rPr lang="en-US" altLang="zh-CN" dirty="0" err="1" smtClean="0"/>
              <a:t>rax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44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实现打印前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fib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求和</a:t>
            </a:r>
            <a:r>
              <a:rPr lang="en-US" altLang="zh-CN" dirty="0" smtClean="0"/>
              <a:t>1+2+…100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01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858779"/>
          </a:xfrm>
        </p:spPr>
        <p:txBody>
          <a:bodyPr/>
          <a:lstStyle/>
          <a:p>
            <a:r>
              <a:rPr lang="en-US" altLang="zh-CN" sz="8400" i="0" cap="all" spc="-400" dirty="0">
                <a:solidFill>
                  <a:srgbClr val="FFFFFF"/>
                </a:solidFill>
                <a:latin typeface="Open Sans Extrabold"/>
                <a:sym typeface="Open Sans Extrabold" charset="0"/>
              </a:rPr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38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x64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x64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调用约定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用汇编实现一些简单的功能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395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For questions or suggestions:</a:t>
            </a:r>
          </a:p>
          <a:p>
            <a:pPr>
              <a:spcBef>
                <a:spcPct val="0"/>
              </a:spcBef>
            </a:pPr>
            <a:r>
              <a:rPr lang="en-US" altLang="en-US" dirty="0" smtClean="0"/>
              <a:t>Liu </a:t>
            </a:r>
            <a:r>
              <a:rPr lang="en-US" altLang="en-US" dirty="0" err="1" smtClean="0"/>
              <a:t>Jie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jieliu@thoughtworks.com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7050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用汇编写一个</a:t>
            </a:r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系统调用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200" dirty="0" err="1"/>
              <a:t>ssize_t</a:t>
            </a:r>
            <a:r>
              <a:rPr lang="en-US" altLang="zh-CN" sz="3200" dirty="0"/>
              <a:t> write(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fd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const</a:t>
            </a:r>
            <a:r>
              <a:rPr lang="en-US" altLang="zh-CN" sz="3200" dirty="0"/>
              <a:t> void *</a:t>
            </a:r>
            <a:r>
              <a:rPr lang="en-US" altLang="zh-CN" sz="3200" dirty="0" err="1"/>
              <a:t>buf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size_t</a:t>
            </a:r>
            <a:r>
              <a:rPr lang="en-US" altLang="zh-CN" sz="3200" dirty="0"/>
              <a:t> count</a:t>
            </a:r>
            <a:r>
              <a:rPr lang="en-US" altLang="zh-CN" sz="3200" dirty="0" smtClean="0"/>
              <a:t>);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zh-CN" altLang="en-US" sz="3200" dirty="0" smtClean="0"/>
              <a:t>标准输入输出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调用约定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/>
              <a:t>rax</a:t>
            </a:r>
            <a:r>
              <a:rPr lang="zh-CN" altLang="en-US" sz="2000" dirty="0" smtClean="0"/>
              <a:t>存放系统调用编号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前六个参数依次放入</a:t>
            </a:r>
            <a:r>
              <a:rPr lang="en-US" altLang="zh-CN" sz="2000" dirty="0" err="1" smtClean="0"/>
              <a:t>rdi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rsi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rdx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rcx</a:t>
            </a:r>
            <a:r>
              <a:rPr lang="en-US" altLang="zh-CN" sz="2000" dirty="0" smtClean="0"/>
              <a:t>, r8, r9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 descr="http://img.blog.csdn.net/20140831224818062?watermark/2/text/aHR0cDovL2Jsb2cuY3Nkbi5uZXQvY3l3b3Nw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29137"/>
            <a:ext cx="68770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806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world——</a:t>
            </a:r>
            <a:r>
              <a:rPr lang="zh-CN" altLang="en-US" dirty="0" smtClean="0"/>
              <a:t>使用系统 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2" y="1924472"/>
            <a:ext cx="10095347" cy="5400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1313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world——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Library 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7" y="2860576"/>
            <a:ext cx="1096725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66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abel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ection</a:t>
            </a:r>
          </a:p>
          <a:p>
            <a:r>
              <a:rPr lang="en-US" altLang="zh-CN" dirty="0" smtClean="0"/>
              <a:t>registers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90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.text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.data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078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6" y="1508704"/>
            <a:ext cx="7810500" cy="823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21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1" y="1636440"/>
            <a:ext cx="6384709" cy="27363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520" y="1780456"/>
            <a:ext cx="360169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09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4756</TotalTime>
  <Pages>0</Pages>
  <Words>481</Words>
  <Characters>0</Characters>
  <Application>Microsoft Office PowerPoint</Application>
  <PresentationFormat>自定义</PresentationFormat>
  <Lines>0</Lines>
  <Paragraphs>155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Calibri</vt:lpstr>
      <vt:lpstr>Wingdings</vt:lpstr>
      <vt:lpstr>2_TW - Black</vt:lpstr>
      <vt:lpstr>4_TW - Black</vt:lpstr>
      <vt:lpstr>Debuging WORKSHOP</vt:lpstr>
      <vt:lpstr>目标</vt:lpstr>
      <vt:lpstr>用汇编写一个hello world</vt:lpstr>
      <vt:lpstr>Hello world——使用系统 API</vt:lpstr>
      <vt:lpstr>Hello world——使用Library C</vt:lpstr>
      <vt:lpstr>一些概念</vt:lpstr>
      <vt:lpstr>段</vt:lpstr>
      <vt:lpstr>寄存器</vt:lpstr>
      <vt:lpstr>定义变量</vt:lpstr>
      <vt:lpstr>调用约定</vt:lpstr>
      <vt:lpstr>调用约定</vt:lpstr>
      <vt:lpstr>打印斐波那契数列前30个数</vt:lpstr>
      <vt:lpstr>初始化</vt:lpstr>
      <vt:lpstr>打印</vt:lpstr>
      <vt:lpstr>计算下一个fib数</vt:lpstr>
      <vt:lpstr>恢复rbx</vt:lpstr>
      <vt:lpstr>保存rax, rcx</vt:lpstr>
      <vt:lpstr>练习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More Effcient</dc:title>
  <dc:subject/>
  <dc:creator>Coney Wu</dc:creator>
  <cp:keywords/>
  <dc:description/>
  <cp:lastModifiedBy>liujie (AC)</cp:lastModifiedBy>
  <cp:revision>289</cp:revision>
  <dcterms:created xsi:type="dcterms:W3CDTF">2015-03-25T17:05:23Z</dcterms:created>
  <dcterms:modified xsi:type="dcterms:W3CDTF">2015-09-15T09:01:08Z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1435288048</vt:lpwstr>
  </property>
</Properties>
</file>