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12"/>
  </p:notesMasterIdLst>
  <p:sldIdLst>
    <p:sldId id="287" r:id="rId3"/>
    <p:sldId id="314" r:id="rId4"/>
    <p:sldId id="319" r:id="rId5"/>
    <p:sldId id="315" r:id="rId6"/>
    <p:sldId id="316" r:id="rId7"/>
    <p:sldId id="317" r:id="rId8"/>
    <p:sldId id="318" r:id="rId9"/>
    <p:sldId id="312" r:id="rId10"/>
    <p:sldId id="294" r:id="rId11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14"/>
            <p14:sldId id="319"/>
            <p14:sldId id="315"/>
            <p14:sldId id="316"/>
            <p14:sldId id="317"/>
            <p14:sldId id="318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71" d="100"/>
          <a:sy n="71" d="100"/>
        </p:scale>
        <p:origin x="1290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Debuging</a:t>
            </a:r>
            <a:r>
              <a:rPr lang="en-US" cap="none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Preparation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" y="1902205"/>
            <a:ext cx="4623337" cy="2664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62" y="1758189"/>
            <a:ext cx="7103794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862" y="5164832"/>
            <a:ext cx="7718082" cy="3744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3" y="5164832"/>
            <a:ext cx="4750069" cy="38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2" y="2068488"/>
            <a:ext cx="4456851" cy="4670648"/>
          </a:xfrm>
          <a:prstGeom prst="rect">
            <a:avLst/>
          </a:prstGeom>
        </p:spPr>
      </p:pic>
      <p:pic>
        <p:nvPicPr>
          <p:cNvPr id="1027" name="Picture 3" descr="http://eli.thegreenplace.net/images/2011/02/stackfram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44" y="2037565"/>
            <a:ext cx="4753907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0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的反汇编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0" y="2716560"/>
            <a:ext cx="9670464" cy="4392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" y="2136794"/>
            <a:ext cx="6192687" cy="62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的反汇编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8448"/>
            <a:ext cx="10771135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52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产品的反汇编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9" y="1276400"/>
            <a:ext cx="11200408" cy="79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破解</a:t>
            </a:r>
            <a:r>
              <a:rPr lang="en-US" altLang="zh-CN" dirty="0" err="1" smtClean="0"/>
              <a:t>crackme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0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4388</TotalTime>
  <Pages>0</Pages>
  <Words>46</Words>
  <Characters>0</Characters>
  <Application>Microsoft Office PowerPoint</Application>
  <PresentationFormat>自定义</PresentationFormat>
  <Lines>0</Lines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Lucida Grande</vt:lpstr>
      <vt:lpstr>MS PGothic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Arial</vt:lpstr>
      <vt:lpstr>Calibri</vt:lpstr>
      <vt:lpstr>Wingdings</vt:lpstr>
      <vt:lpstr>2_TW - Black</vt:lpstr>
      <vt:lpstr>4_TW - Black</vt:lpstr>
      <vt:lpstr>Debuging WORKSHOP</vt:lpstr>
      <vt:lpstr>Hello world</vt:lpstr>
      <vt:lpstr>调用栈</vt:lpstr>
      <vt:lpstr>C++的反汇编</vt:lpstr>
      <vt:lpstr>C++的反汇编</vt:lpstr>
      <vt:lpstr>产品的反汇编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liujie (AC)</cp:lastModifiedBy>
  <cp:revision>183</cp:revision>
  <dcterms:created xsi:type="dcterms:W3CDTF">2015-03-25T17:05:23Z</dcterms:created>
  <dcterms:modified xsi:type="dcterms:W3CDTF">2015-09-15T07:15:12Z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