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21"/>
  </p:notesMasterIdLst>
  <p:sldIdLst>
    <p:sldId id="287" r:id="rId3"/>
    <p:sldId id="307" r:id="rId4"/>
    <p:sldId id="319" r:id="rId5"/>
    <p:sldId id="320" r:id="rId6"/>
    <p:sldId id="330" r:id="rId7"/>
    <p:sldId id="321" r:id="rId8"/>
    <p:sldId id="326" r:id="rId9"/>
    <p:sldId id="329" r:id="rId10"/>
    <p:sldId id="328" r:id="rId11"/>
    <p:sldId id="322" r:id="rId12"/>
    <p:sldId id="324" r:id="rId13"/>
    <p:sldId id="327" r:id="rId14"/>
    <p:sldId id="325" r:id="rId15"/>
    <p:sldId id="331" r:id="rId16"/>
    <p:sldId id="323" r:id="rId17"/>
    <p:sldId id="332" r:id="rId18"/>
    <p:sldId id="312" r:id="rId19"/>
    <p:sldId id="294" r:id="rId20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38"/>
  </p:normalViewPr>
  <p:slideViewPr>
    <p:cSldViewPr>
      <p:cViewPr varScale="1">
        <p:scale>
          <a:sx n="81" d="100"/>
          <a:sy n="81" d="100"/>
        </p:scale>
        <p:origin x="1356" y="11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A07E21-347C-994C-930B-273DDA92263C}" type="doc">
      <dgm:prSet loTypeId="urn:microsoft.com/office/officeart/2005/8/layout/hierarchy2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CC071FB-5052-F943-A213-75C0F9F29B5C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Taximeter</a:t>
          </a:r>
          <a:endParaRPr 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3BF0C0-CF9A-B54D-B3AB-AA3AF609C551}" type="parTrans" cxnId="{9233AC87-F0AD-6148-AD62-CA7D65880863}">
      <dgm:prSet/>
      <dgm:spPr/>
      <dgm:t>
        <a:bodyPr/>
        <a:lstStyle/>
        <a:p>
          <a:endParaRPr lang="en-US"/>
        </a:p>
      </dgm:t>
    </dgm:pt>
    <dgm:pt modelId="{5B77F744-82D7-3D49-993A-4C2C983F40F3}" type="sibTrans" cxnId="{9233AC87-F0AD-6148-AD62-CA7D65880863}">
      <dgm:prSet/>
      <dgm:spPr/>
      <dgm:t>
        <a:bodyPr/>
        <a:lstStyle/>
        <a:p>
          <a:endParaRPr lang="en-US"/>
        </a:p>
      </dgm:t>
    </dgm:pt>
    <dgm:pt modelId="{738715CE-6074-7245-A28B-4D414287BB89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Flag Price</a:t>
          </a:r>
          <a:endParaRPr 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CA2D44-3287-0346-A4C2-27689DFCD6E2}" type="parTrans" cxnId="{DE4B049A-BF18-A048-A523-27FB0B779EA2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07A175-0DB6-924B-8BC6-3673D3B5ABEF}" type="sibTrans" cxnId="{DE4B049A-BF18-A048-A523-27FB0B779EA2}">
      <dgm:prSet/>
      <dgm:spPr/>
      <dgm:t>
        <a:bodyPr/>
        <a:lstStyle/>
        <a:p>
          <a:endParaRPr lang="en-US"/>
        </a:p>
      </dgm:t>
    </dgm:pt>
    <dgm:pt modelId="{7979113C-7532-AB4D-9A32-A0104CA9D8E4}">
      <dgm:prSet phldrT="[Text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≤</a:t>
          </a:r>
          <a:r>
            <a: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2KM Charge 6</a:t>
          </a:r>
        </a:p>
      </dgm:t>
    </dgm:pt>
    <dgm:pt modelId="{A42EF9C3-CDAB-BA48-A8F8-47CC2852C02F}" type="parTrans" cxnId="{5A34FB83-56C4-BC43-9E70-C6A2A781FBF9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4ACF6E-0B7A-B843-93F7-CB499DB6F4D2}" type="sibTrans" cxnId="{5A34FB83-56C4-BC43-9E70-C6A2A781FBF9}">
      <dgm:prSet/>
      <dgm:spPr/>
      <dgm:t>
        <a:bodyPr/>
        <a:lstStyle/>
        <a:p>
          <a:endParaRPr lang="en-US"/>
        </a:p>
      </dgm:t>
    </dgm:pt>
    <dgm:pt modelId="{67DD8962-85E4-DE4C-93EF-096BC7F49CF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Base Rating</a:t>
          </a:r>
          <a:endParaRPr 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FF0063-3E2A-464E-B4C9-D5830790BD1C}" type="parTrans" cxnId="{7726DF9E-1BE2-5F49-9DE5-C7A643F00AF2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ACE931-22F6-C942-BF2C-816B0460364F}" type="sibTrans" cxnId="{7726DF9E-1BE2-5F49-9DE5-C7A643F00AF2}">
      <dgm:prSet/>
      <dgm:spPr/>
      <dgm:t>
        <a:bodyPr/>
        <a:lstStyle/>
        <a:p>
          <a:endParaRPr lang="en-US"/>
        </a:p>
      </dgm:t>
    </dgm:pt>
    <dgm:pt modelId="{F4098C08-FD0C-CB40-8818-4C89863B1B6D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Extra Rating</a:t>
          </a:r>
          <a:endParaRPr 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C64B44-8662-3747-809A-AED0AEB52A58}" type="parTrans" cxnId="{55743C80-2D54-AD40-8D43-B677BF883834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785C65-A698-CC48-BECF-AAC01D38E66F}" type="sibTrans" cxnId="{55743C80-2D54-AD40-8D43-B677BF883834}">
      <dgm:prSet/>
      <dgm:spPr/>
      <dgm:t>
        <a:bodyPr/>
        <a:lstStyle/>
        <a:p>
          <a:endParaRPr lang="en-US"/>
        </a:p>
      </dgm:t>
    </dgm:pt>
    <dgm:pt modelId="{63DEE726-4F7A-A84D-9E33-70253E2646EA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Rounding</a:t>
          </a:r>
          <a:endParaRPr 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94B43-EDCC-454E-8834-89A4F39A643D}" type="parTrans" cxnId="{641E05CB-0831-BD40-B247-B2835FE5FD4E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1D91C1-4278-F548-A0CA-C0C3132D5EE4}" type="sibTrans" cxnId="{641E05CB-0831-BD40-B247-B2835FE5FD4E}">
      <dgm:prSet/>
      <dgm:spPr/>
      <dgm:t>
        <a:bodyPr/>
        <a:lstStyle/>
        <a:p>
          <a:endParaRPr lang="en-US"/>
        </a:p>
      </dgm:t>
    </dgm:pt>
    <dgm:pt modelId="{EE89F606-0680-4748-BE0D-0C0B62A1A60B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Waiting Charge</a:t>
          </a:r>
          <a:endParaRPr 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CB2DC3-7479-E64A-9479-A85A0298D41F}" type="parTrans" cxnId="{C24E89B0-C9A5-E046-9FE3-99984FDDC7AE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122BB1-91FA-0948-8ADF-4D1805BB95BA}" type="sibTrans" cxnId="{C24E89B0-C9A5-E046-9FE3-99984FDDC7AE}">
      <dgm:prSet/>
      <dgm:spPr/>
      <dgm:t>
        <a:bodyPr/>
        <a:lstStyle/>
        <a:p>
          <a:endParaRPr lang="en-US"/>
        </a:p>
      </dgm:t>
    </dgm:pt>
    <dgm:pt modelId="{30F83ADF-A3F9-654C-A027-437322544EC7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&gt;2KM Charge More</a:t>
          </a:r>
          <a:endParaRPr 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5C39A7-A55F-CF48-B0A3-2E2A5ED37401}" type="parTrans" cxnId="{0DD12ADD-4153-EC41-AB1E-000764323EE8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E19DA4-E863-B944-8195-F8A8F76FC946}" type="sibTrans" cxnId="{0DD12ADD-4153-EC41-AB1E-000764323EE8}">
      <dgm:prSet/>
      <dgm:spPr/>
      <dgm:t>
        <a:bodyPr/>
        <a:lstStyle/>
        <a:p>
          <a:endParaRPr lang="en-US"/>
        </a:p>
      </dgm:t>
    </dgm:pt>
    <dgm:pt modelId="{3CEFD9F7-DEF9-E245-A544-4268D717D611}" type="pres">
      <dgm:prSet presAssocID="{28A07E21-347C-994C-930B-273DDA92263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B4352B-67A5-5942-976B-ACAD1C92894D}" type="pres">
      <dgm:prSet presAssocID="{9CC071FB-5052-F943-A213-75C0F9F29B5C}" presName="root1" presStyleCnt="0"/>
      <dgm:spPr/>
      <dgm:t>
        <a:bodyPr/>
        <a:lstStyle/>
        <a:p>
          <a:endParaRPr lang="en-US"/>
        </a:p>
      </dgm:t>
    </dgm:pt>
    <dgm:pt modelId="{F968F410-3AC9-D441-8788-31544CE0D83D}" type="pres">
      <dgm:prSet presAssocID="{9CC071FB-5052-F943-A213-75C0F9F29B5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5315C0-682A-CC44-BC51-BBD057348D49}" type="pres">
      <dgm:prSet presAssocID="{9CC071FB-5052-F943-A213-75C0F9F29B5C}" presName="level2hierChild" presStyleCnt="0"/>
      <dgm:spPr/>
      <dgm:t>
        <a:bodyPr/>
        <a:lstStyle/>
        <a:p>
          <a:endParaRPr lang="en-US"/>
        </a:p>
      </dgm:t>
    </dgm:pt>
    <dgm:pt modelId="{6B0773EF-31BD-6845-BCAC-918FFBA510EA}" type="pres">
      <dgm:prSet presAssocID="{B4FF0063-3E2A-464E-B4C9-D5830790BD1C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CDE77ED1-6314-FB4A-AD25-D80E4B70DA34}" type="pres">
      <dgm:prSet presAssocID="{B4FF0063-3E2A-464E-B4C9-D5830790BD1C}" presName="connTx" presStyleLbl="parChTrans1D2" presStyleIdx="0" presStyleCnt="5"/>
      <dgm:spPr/>
      <dgm:t>
        <a:bodyPr/>
        <a:lstStyle/>
        <a:p>
          <a:endParaRPr lang="en-US"/>
        </a:p>
      </dgm:t>
    </dgm:pt>
    <dgm:pt modelId="{E31A9B2F-75D0-524F-AB2A-39D183165ED4}" type="pres">
      <dgm:prSet presAssocID="{67DD8962-85E4-DE4C-93EF-096BC7F49CF6}" presName="root2" presStyleCnt="0"/>
      <dgm:spPr/>
      <dgm:t>
        <a:bodyPr/>
        <a:lstStyle/>
        <a:p>
          <a:endParaRPr lang="en-US"/>
        </a:p>
      </dgm:t>
    </dgm:pt>
    <dgm:pt modelId="{57F81A93-2416-3D4F-BBD6-8391C4525399}" type="pres">
      <dgm:prSet presAssocID="{67DD8962-85E4-DE4C-93EF-096BC7F49CF6}" presName="LevelTwoTextNode" presStyleLbl="node2" presStyleIdx="0" presStyleCnt="5" custLinFactNeighborY="-5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8A91AB-719D-8444-9571-38962D59ECD4}" type="pres">
      <dgm:prSet presAssocID="{67DD8962-85E4-DE4C-93EF-096BC7F49CF6}" presName="level3hierChild" presStyleCnt="0"/>
      <dgm:spPr/>
      <dgm:t>
        <a:bodyPr/>
        <a:lstStyle/>
        <a:p>
          <a:endParaRPr lang="en-US"/>
        </a:p>
      </dgm:t>
    </dgm:pt>
    <dgm:pt modelId="{4EE7A03F-D1C1-BC45-8836-962F23ABC643}" type="pres">
      <dgm:prSet presAssocID="{F5CA2D44-3287-0346-A4C2-27689DFCD6E2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81217A62-328A-1244-9F56-5363FA302323}" type="pres">
      <dgm:prSet presAssocID="{F5CA2D44-3287-0346-A4C2-27689DFCD6E2}" presName="connTx" presStyleLbl="parChTrans1D2" presStyleIdx="1" presStyleCnt="5"/>
      <dgm:spPr/>
      <dgm:t>
        <a:bodyPr/>
        <a:lstStyle/>
        <a:p>
          <a:endParaRPr lang="en-US"/>
        </a:p>
      </dgm:t>
    </dgm:pt>
    <dgm:pt modelId="{2CA3530F-5784-5047-ACAD-4C22F8557798}" type="pres">
      <dgm:prSet presAssocID="{738715CE-6074-7245-A28B-4D414287BB89}" presName="root2" presStyleCnt="0"/>
      <dgm:spPr/>
      <dgm:t>
        <a:bodyPr/>
        <a:lstStyle/>
        <a:p>
          <a:endParaRPr lang="en-US"/>
        </a:p>
      </dgm:t>
    </dgm:pt>
    <dgm:pt modelId="{91065043-13AE-2D4B-958B-2D4DD0247456}" type="pres">
      <dgm:prSet presAssocID="{738715CE-6074-7245-A28B-4D414287BB89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88AE0B-3604-A246-AD6B-38AD024833A2}" type="pres">
      <dgm:prSet presAssocID="{738715CE-6074-7245-A28B-4D414287BB89}" presName="level3hierChild" presStyleCnt="0"/>
      <dgm:spPr/>
      <dgm:t>
        <a:bodyPr/>
        <a:lstStyle/>
        <a:p>
          <a:endParaRPr lang="en-US"/>
        </a:p>
      </dgm:t>
    </dgm:pt>
    <dgm:pt modelId="{913C74EE-3EF0-D847-9FEA-117F7CBE8ECE}" type="pres">
      <dgm:prSet presAssocID="{A42EF9C3-CDAB-BA48-A8F8-47CC2852C02F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C4C68DE3-19C9-924D-8210-1BB287CF33C1}" type="pres">
      <dgm:prSet presAssocID="{A42EF9C3-CDAB-BA48-A8F8-47CC2852C02F}" presName="connTx" presStyleLbl="parChTrans1D3" presStyleIdx="0" presStyleCnt="2"/>
      <dgm:spPr/>
      <dgm:t>
        <a:bodyPr/>
        <a:lstStyle/>
        <a:p>
          <a:endParaRPr lang="en-US"/>
        </a:p>
      </dgm:t>
    </dgm:pt>
    <dgm:pt modelId="{235BB62A-4C37-9149-844E-27FEF5E3C53E}" type="pres">
      <dgm:prSet presAssocID="{7979113C-7532-AB4D-9A32-A0104CA9D8E4}" presName="root2" presStyleCnt="0"/>
      <dgm:spPr/>
      <dgm:t>
        <a:bodyPr/>
        <a:lstStyle/>
        <a:p>
          <a:endParaRPr lang="en-US"/>
        </a:p>
      </dgm:t>
    </dgm:pt>
    <dgm:pt modelId="{7FF3943F-E717-EC4E-A350-947592F4F15A}" type="pres">
      <dgm:prSet presAssocID="{7979113C-7532-AB4D-9A32-A0104CA9D8E4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96374E-ECE9-7F46-AE77-23BB8A7A7369}" type="pres">
      <dgm:prSet presAssocID="{7979113C-7532-AB4D-9A32-A0104CA9D8E4}" presName="level3hierChild" presStyleCnt="0"/>
      <dgm:spPr/>
      <dgm:t>
        <a:bodyPr/>
        <a:lstStyle/>
        <a:p>
          <a:endParaRPr lang="en-US"/>
        </a:p>
      </dgm:t>
    </dgm:pt>
    <dgm:pt modelId="{2C138352-1BC3-D547-B441-D3F4A8D460BC}" type="pres">
      <dgm:prSet presAssocID="{E95C39A7-A55F-CF48-B0A3-2E2A5ED37401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636005EB-4532-5742-BC2F-683209681823}" type="pres">
      <dgm:prSet presAssocID="{E95C39A7-A55F-CF48-B0A3-2E2A5ED37401}" presName="connTx" presStyleLbl="parChTrans1D3" presStyleIdx="1" presStyleCnt="2"/>
      <dgm:spPr/>
      <dgm:t>
        <a:bodyPr/>
        <a:lstStyle/>
        <a:p>
          <a:endParaRPr lang="en-US"/>
        </a:p>
      </dgm:t>
    </dgm:pt>
    <dgm:pt modelId="{9E62AE72-AA4C-1341-AF8E-8CC8F10A9A9C}" type="pres">
      <dgm:prSet presAssocID="{30F83ADF-A3F9-654C-A027-437322544EC7}" presName="root2" presStyleCnt="0"/>
      <dgm:spPr/>
      <dgm:t>
        <a:bodyPr/>
        <a:lstStyle/>
        <a:p>
          <a:endParaRPr lang="en-US"/>
        </a:p>
      </dgm:t>
    </dgm:pt>
    <dgm:pt modelId="{67590083-A014-5343-B421-CEE0668664E4}" type="pres">
      <dgm:prSet presAssocID="{30F83ADF-A3F9-654C-A027-437322544EC7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F284EA-18E6-5948-AAC6-F3C4442E997C}" type="pres">
      <dgm:prSet presAssocID="{30F83ADF-A3F9-654C-A027-437322544EC7}" presName="level3hierChild" presStyleCnt="0"/>
      <dgm:spPr/>
      <dgm:t>
        <a:bodyPr/>
        <a:lstStyle/>
        <a:p>
          <a:endParaRPr lang="en-US"/>
        </a:p>
      </dgm:t>
    </dgm:pt>
    <dgm:pt modelId="{37388EDB-C18B-0F47-8AD2-47BA40932AB8}" type="pres">
      <dgm:prSet presAssocID="{70C64B44-8662-3747-809A-AED0AEB52A58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0A22DAC4-7A1C-D546-8B0F-24D5117E248A}" type="pres">
      <dgm:prSet presAssocID="{70C64B44-8662-3747-809A-AED0AEB52A58}" presName="connTx" presStyleLbl="parChTrans1D2" presStyleIdx="2" presStyleCnt="5"/>
      <dgm:spPr/>
      <dgm:t>
        <a:bodyPr/>
        <a:lstStyle/>
        <a:p>
          <a:endParaRPr lang="en-US"/>
        </a:p>
      </dgm:t>
    </dgm:pt>
    <dgm:pt modelId="{81FFD67A-D671-7F40-9EE7-FF7E821C68F6}" type="pres">
      <dgm:prSet presAssocID="{F4098C08-FD0C-CB40-8818-4C89863B1B6D}" presName="root2" presStyleCnt="0"/>
      <dgm:spPr/>
      <dgm:t>
        <a:bodyPr/>
        <a:lstStyle/>
        <a:p>
          <a:endParaRPr lang="en-US"/>
        </a:p>
      </dgm:t>
    </dgm:pt>
    <dgm:pt modelId="{373DDB89-9C72-6449-ADEF-30B963B0F26B}" type="pres">
      <dgm:prSet presAssocID="{F4098C08-FD0C-CB40-8818-4C89863B1B6D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AE271-AC5C-6746-A77F-A1A0ED53A602}" type="pres">
      <dgm:prSet presAssocID="{F4098C08-FD0C-CB40-8818-4C89863B1B6D}" presName="level3hierChild" presStyleCnt="0"/>
      <dgm:spPr/>
      <dgm:t>
        <a:bodyPr/>
        <a:lstStyle/>
        <a:p>
          <a:endParaRPr lang="en-US"/>
        </a:p>
      </dgm:t>
    </dgm:pt>
    <dgm:pt modelId="{37D11EDB-AF61-304F-86B7-8BCBFC20DEED}" type="pres">
      <dgm:prSet presAssocID="{61CB2DC3-7479-E64A-9479-A85A0298D41F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B8934E06-E559-8F47-9F31-3304902A80D4}" type="pres">
      <dgm:prSet presAssocID="{61CB2DC3-7479-E64A-9479-A85A0298D41F}" presName="connTx" presStyleLbl="parChTrans1D2" presStyleIdx="3" presStyleCnt="5"/>
      <dgm:spPr/>
      <dgm:t>
        <a:bodyPr/>
        <a:lstStyle/>
        <a:p>
          <a:endParaRPr lang="en-US"/>
        </a:p>
      </dgm:t>
    </dgm:pt>
    <dgm:pt modelId="{049526B1-E4EF-7D49-9558-5649F4216C95}" type="pres">
      <dgm:prSet presAssocID="{EE89F606-0680-4748-BE0D-0C0B62A1A60B}" presName="root2" presStyleCnt="0"/>
      <dgm:spPr/>
      <dgm:t>
        <a:bodyPr/>
        <a:lstStyle/>
        <a:p>
          <a:endParaRPr lang="en-US"/>
        </a:p>
      </dgm:t>
    </dgm:pt>
    <dgm:pt modelId="{88548A07-1C8B-FC47-B5D6-082921F114EE}" type="pres">
      <dgm:prSet presAssocID="{EE89F606-0680-4748-BE0D-0C0B62A1A60B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1468C-9661-6E4A-A927-B99EFDEE3B2E}" type="pres">
      <dgm:prSet presAssocID="{EE89F606-0680-4748-BE0D-0C0B62A1A60B}" presName="level3hierChild" presStyleCnt="0"/>
      <dgm:spPr/>
      <dgm:t>
        <a:bodyPr/>
        <a:lstStyle/>
        <a:p>
          <a:endParaRPr lang="en-US"/>
        </a:p>
      </dgm:t>
    </dgm:pt>
    <dgm:pt modelId="{BC92C558-CB8B-C045-9A70-11ADD34DE2D0}" type="pres">
      <dgm:prSet presAssocID="{22E94B43-EDCC-454E-8834-89A4F39A643D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49B842F6-DB39-BF4D-A1D0-CEF7E065AD4B}" type="pres">
      <dgm:prSet presAssocID="{22E94B43-EDCC-454E-8834-89A4F39A643D}" presName="connTx" presStyleLbl="parChTrans1D2" presStyleIdx="4" presStyleCnt="5"/>
      <dgm:spPr/>
      <dgm:t>
        <a:bodyPr/>
        <a:lstStyle/>
        <a:p>
          <a:endParaRPr lang="en-US"/>
        </a:p>
      </dgm:t>
    </dgm:pt>
    <dgm:pt modelId="{536E18F1-1252-7741-BE53-74F4A8BD2001}" type="pres">
      <dgm:prSet presAssocID="{63DEE726-4F7A-A84D-9E33-70253E2646EA}" presName="root2" presStyleCnt="0"/>
      <dgm:spPr/>
      <dgm:t>
        <a:bodyPr/>
        <a:lstStyle/>
        <a:p>
          <a:endParaRPr lang="en-US"/>
        </a:p>
      </dgm:t>
    </dgm:pt>
    <dgm:pt modelId="{EEC145C5-F81B-0747-A618-2A493BF9E441}" type="pres">
      <dgm:prSet presAssocID="{63DEE726-4F7A-A84D-9E33-70253E2646EA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9CC24-AE04-FD41-BE98-B411BB0B48B0}" type="pres">
      <dgm:prSet presAssocID="{63DEE726-4F7A-A84D-9E33-70253E2646EA}" presName="level3hierChild" presStyleCnt="0"/>
      <dgm:spPr/>
      <dgm:t>
        <a:bodyPr/>
        <a:lstStyle/>
        <a:p>
          <a:endParaRPr lang="en-US"/>
        </a:p>
      </dgm:t>
    </dgm:pt>
  </dgm:ptLst>
  <dgm:cxnLst>
    <dgm:cxn modelId="{13F7AC46-F080-4D38-858B-DCA73DB59CC2}" type="presOf" srcId="{22E94B43-EDCC-454E-8834-89A4F39A643D}" destId="{BC92C558-CB8B-C045-9A70-11ADD34DE2D0}" srcOrd="0" destOrd="0" presId="urn:microsoft.com/office/officeart/2005/8/layout/hierarchy2"/>
    <dgm:cxn modelId="{5A34FB83-56C4-BC43-9E70-C6A2A781FBF9}" srcId="{738715CE-6074-7245-A28B-4D414287BB89}" destId="{7979113C-7532-AB4D-9A32-A0104CA9D8E4}" srcOrd="0" destOrd="0" parTransId="{A42EF9C3-CDAB-BA48-A8F8-47CC2852C02F}" sibTransId="{7B4ACF6E-0B7A-B843-93F7-CB499DB6F4D2}"/>
    <dgm:cxn modelId="{C63650D2-FAE4-4834-ACB0-BBA400FF47C7}" type="presOf" srcId="{E95C39A7-A55F-CF48-B0A3-2E2A5ED37401}" destId="{636005EB-4532-5742-BC2F-683209681823}" srcOrd="1" destOrd="0" presId="urn:microsoft.com/office/officeart/2005/8/layout/hierarchy2"/>
    <dgm:cxn modelId="{55743C80-2D54-AD40-8D43-B677BF883834}" srcId="{9CC071FB-5052-F943-A213-75C0F9F29B5C}" destId="{F4098C08-FD0C-CB40-8818-4C89863B1B6D}" srcOrd="2" destOrd="0" parTransId="{70C64B44-8662-3747-809A-AED0AEB52A58}" sibTransId="{8D785C65-A698-CC48-BECF-AAC01D38E66F}"/>
    <dgm:cxn modelId="{C24E89B0-C9A5-E046-9FE3-99984FDDC7AE}" srcId="{9CC071FB-5052-F943-A213-75C0F9F29B5C}" destId="{EE89F606-0680-4748-BE0D-0C0B62A1A60B}" srcOrd="3" destOrd="0" parTransId="{61CB2DC3-7479-E64A-9479-A85A0298D41F}" sibTransId="{18122BB1-91FA-0948-8ADF-4D1805BB95BA}"/>
    <dgm:cxn modelId="{943EB007-1DD9-46AC-BAAC-9EF17CBB416D}" type="presOf" srcId="{A42EF9C3-CDAB-BA48-A8F8-47CC2852C02F}" destId="{C4C68DE3-19C9-924D-8210-1BB287CF33C1}" srcOrd="1" destOrd="0" presId="urn:microsoft.com/office/officeart/2005/8/layout/hierarchy2"/>
    <dgm:cxn modelId="{5B11A333-0EC7-40F5-BE75-B01F14974409}" type="presOf" srcId="{30F83ADF-A3F9-654C-A027-437322544EC7}" destId="{67590083-A014-5343-B421-CEE0668664E4}" srcOrd="0" destOrd="0" presId="urn:microsoft.com/office/officeart/2005/8/layout/hierarchy2"/>
    <dgm:cxn modelId="{83014188-3F69-4688-81E3-204C699DD52B}" type="presOf" srcId="{F5CA2D44-3287-0346-A4C2-27689DFCD6E2}" destId="{81217A62-328A-1244-9F56-5363FA302323}" srcOrd="1" destOrd="0" presId="urn:microsoft.com/office/officeart/2005/8/layout/hierarchy2"/>
    <dgm:cxn modelId="{CB6711D4-8ED8-4383-A031-076A6795E4E9}" type="presOf" srcId="{67DD8962-85E4-DE4C-93EF-096BC7F49CF6}" destId="{57F81A93-2416-3D4F-BBD6-8391C4525399}" srcOrd="0" destOrd="0" presId="urn:microsoft.com/office/officeart/2005/8/layout/hierarchy2"/>
    <dgm:cxn modelId="{ACEB708D-B2B7-41E3-A1E9-D2F668992A6F}" type="presOf" srcId="{B4FF0063-3E2A-464E-B4C9-D5830790BD1C}" destId="{CDE77ED1-6314-FB4A-AD25-D80E4B70DA34}" srcOrd="1" destOrd="0" presId="urn:microsoft.com/office/officeart/2005/8/layout/hierarchy2"/>
    <dgm:cxn modelId="{D7F6B22C-C799-4442-B882-D98D54E942F1}" type="presOf" srcId="{61CB2DC3-7479-E64A-9479-A85A0298D41F}" destId="{B8934E06-E559-8F47-9F31-3304902A80D4}" srcOrd="1" destOrd="0" presId="urn:microsoft.com/office/officeart/2005/8/layout/hierarchy2"/>
    <dgm:cxn modelId="{78A4990F-60DF-4178-A26E-0F918476EC8B}" type="presOf" srcId="{70C64B44-8662-3747-809A-AED0AEB52A58}" destId="{0A22DAC4-7A1C-D546-8B0F-24D5117E248A}" srcOrd="1" destOrd="0" presId="urn:microsoft.com/office/officeart/2005/8/layout/hierarchy2"/>
    <dgm:cxn modelId="{347CF893-56D1-42A2-8485-621EFF06F18A}" type="presOf" srcId="{63DEE726-4F7A-A84D-9E33-70253E2646EA}" destId="{EEC145C5-F81B-0747-A618-2A493BF9E441}" srcOrd="0" destOrd="0" presId="urn:microsoft.com/office/officeart/2005/8/layout/hierarchy2"/>
    <dgm:cxn modelId="{EA27EA26-8B60-427D-8C15-2DAB2407AA0C}" type="presOf" srcId="{F4098C08-FD0C-CB40-8818-4C89863B1B6D}" destId="{373DDB89-9C72-6449-ADEF-30B963B0F26B}" srcOrd="0" destOrd="0" presId="urn:microsoft.com/office/officeart/2005/8/layout/hierarchy2"/>
    <dgm:cxn modelId="{7726DF9E-1BE2-5F49-9DE5-C7A643F00AF2}" srcId="{9CC071FB-5052-F943-A213-75C0F9F29B5C}" destId="{67DD8962-85E4-DE4C-93EF-096BC7F49CF6}" srcOrd="0" destOrd="0" parTransId="{B4FF0063-3E2A-464E-B4C9-D5830790BD1C}" sibTransId="{4AACE931-22F6-C942-BF2C-816B0460364F}"/>
    <dgm:cxn modelId="{C9887413-ACDF-4B50-B896-5A220912448D}" type="presOf" srcId="{9CC071FB-5052-F943-A213-75C0F9F29B5C}" destId="{F968F410-3AC9-D441-8788-31544CE0D83D}" srcOrd="0" destOrd="0" presId="urn:microsoft.com/office/officeart/2005/8/layout/hierarchy2"/>
    <dgm:cxn modelId="{0DD12ADD-4153-EC41-AB1E-000764323EE8}" srcId="{738715CE-6074-7245-A28B-4D414287BB89}" destId="{30F83ADF-A3F9-654C-A027-437322544EC7}" srcOrd="1" destOrd="0" parTransId="{E95C39A7-A55F-CF48-B0A3-2E2A5ED37401}" sibTransId="{84E19DA4-E863-B944-8195-F8A8F76FC946}"/>
    <dgm:cxn modelId="{F0200B65-E36D-45BB-9894-2C13A799EB12}" type="presOf" srcId="{738715CE-6074-7245-A28B-4D414287BB89}" destId="{91065043-13AE-2D4B-958B-2D4DD0247456}" srcOrd="0" destOrd="0" presId="urn:microsoft.com/office/officeart/2005/8/layout/hierarchy2"/>
    <dgm:cxn modelId="{8A7EF2A8-F01D-44B1-903A-9B17B80753EC}" type="presOf" srcId="{28A07E21-347C-994C-930B-273DDA92263C}" destId="{3CEFD9F7-DEF9-E245-A544-4268D717D611}" srcOrd="0" destOrd="0" presId="urn:microsoft.com/office/officeart/2005/8/layout/hierarchy2"/>
    <dgm:cxn modelId="{641E05CB-0831-BD40-B247-B2835FE5FD4E}" srcId="{9CC071FB-5052-F943-A213-75C0F9F29B5C}" destId="{63DEE726-4F7A-A84D-9E33-70253E2646EA}" srcOrd="4" destOrd="0" parTransId="{22E94B43-EDCC-454E-8834-89A4F39A643D}" sibTransId="{FC1D91C1-4278-F548-A0CA-C0C3132D5EE4}"/>
    <dgm:cxn modelId="{BC3A1CE1-82E0-4E89-9DB5-13999B7A21CB}" type="presOf" srcId="{F5CA2D44-3287-0346-A4C2-27689DFCD6E2}" destId="{4EE7A03F-D1C1-BC45-8836-962F23ABC643}" srcOrd="0" destOrd="0" presId="urn:microsoft.com/office/officeart/2005/8/layout/hierarchy2"/>
    <dgm:cxn modelId="{9233AC87-F0AD-6148-AD62-CA7D65880863}" srcId="{28A07E21-347C-994C-930B-273DDA92263C}" destId="{9CC071FB-5052-F943-A213-75C0F9F29B5C}" srcOrd="0" destOrd="0" parTransId="{3B3BF0C0-CF9A-B54D-B3AB-AA3AF609C551}" sibTransId="{5B77F744-82D7-3D49-993A-4C2C983F40F3}"/>
    <dgm:cxn modelId="{DE14CD0E-03E9-4B31-A243-02E9C59A1DDB}" type="presOf" srcId="{E95C39A7-A55F-CF48-B0A3-2E2A5ED37401}" destId="{2C138352-1BC3-D547-B441-D3F4A8D460BC}" srcOrd="0" destOrd="0" presId="urn:microsoft.com/office/officeart/2005/8/layout/hierarchy2"/>
    <dgm:cxn modelId="{839810B2-7F00-434F-94EC-A5E28342FB99}" type="presOf" srcId="{7979113C-7532-AB4D-9A32-A0104CA9D8E4}" destId="{7FF3943F-E717-EC4E-A350-947592F4F15A}" srcOrd="0" destOrd="0" presId="urn:microsoft.com/office/officeart/2005/8/layout/hierarchy2"/>
    <dgm:cxn modelId="{AE07F96C-A005-4AFA-9CA7-3B896E03EE77}" type="presOf" srcId="{70C64B44-8662-3747-809A-AED0AEB52A58}" destId="{37388EDB-C18B-0F47-8AD2-47BA40932AB8}" srcOrd="0" destOrd="0" presId="urn:microsoft.com/office/officeart/2005/8/layout/hierarchy2"/>
    <dgm:cxn modelId="{A1A2A495-61A1-42C0-B044-2B20B2E57070}" type="presOf" srcId="{61CB2DC3-7479-E64A-9479-A85A0298D41F}" destId="{37D11EDB-AF61-304F-86B7-8BCBFC20DEED}" srcOrd="0" destOrd="0" presId="urn:microsoft.com/office/officeart/2005/8/layout/hierarchy2"/>
    <dgm:cxn modelId="{0F52838A-863E-405C-9D45-ECDD724B1720}" type="presOf" srcId="{A42EF9C3-CDAB-BA48-A8F8-47CC2852C02F}" destId="{913C74EE-3EF0-D847-9FEA-117F7CBE8ECE}" srcOrd="0" destOrd="0" presId="urn:microsoft.com/office/officeart/2005/8/layout/hierarchy2"/>
    <dgm:cxn modelId="{DE4B049A-BF18-A048-A523-27FB0B779EA2}" srcId="{9CC071FB-5052-F943-A213-75C0F9F29B5C}" destId="{738715CE-6074-7245-A28B-4D414287BB89}" srcOrd="1" destOrd="0" parTransId="{F5CA2D44-3287-0346-A4C2-27689DFCD6E2}" sibTransId="{C907A175-0DB6-924B-8BC6-3673D3B5ABEF}"/>
    <dgm:cxn modelId="{35BFE520-DF1D-4243-BABD-D0B819760C9C}" type="presOf" srcId="{B4FF0063-3E2A-464E-B4C9-D5830790BD1C}" destId="{6B0773EF-31BD-6845-BCAC-918FFBA510EA}" srcOrd="0" destOrd="0" presId="urn:microsoft.com/office/officeart/2005/8/layout/hierarchy2"/>
    <dgm:cxn modelId="{6E63AB8F-08C3-41BF-8BA6-EC1603EA271D}" type="presOf" srcId="{22E94B43-EDCC-454E-8834-89A4F39A643D}" destId="{49B842F6-DB39-BF4D-A1D0-CEF7E065AD4B}" srcOrd="1" destOrd="0" presId="urn:microsoft.com/office/officeart/2005/8/layout/hierarchy2"/>
    <dgm:cxn modelId="{E5AAA958-3AB9-4338-83B7-A10647F0189D}" type="presOf" srcId="{EE89F606-0680-4748-BE0D-0C0B62A1A60B}" destId="{88548A07-1C8B-FC47-B5D6-082921F114EE}" srcOrd="0" destOrd="0" presId="urn:microsoft.com/office/officeart/2005/8/layout/hierarchy2"/>
    <dgm:cxn modelId="{741B57D1-F527-4D06-A6C3-BF2700CFCFFB}" type="presParOf" srcId="{3CEFD9F7-DEF9-E245-A544-4268D717D611}" destId="{DEB4352B-67A5-5942-976B-ACAD1C92894D}" srcOrd="0" destOrd="0" presId="urn:microsoft.com/office/officeart/2005/8/layout/hierarchy2"/>
    <dgm:cxn modelId="{A6D040F4-9AE5-44CC-9491-9032A5D74A2F}" type="presParOf" srcId="{DEB4352B-67A5-5942-976B-ACAD1C92894D}" destId="{F968F410-3AC9-D441-8788-31544CE0D83D}" srcOrd="0" destOrd="0" presId="urn:microsoft.com/office/officeart/2005/8/layout/hierarchy2"/>
    <dgm:cxn modelId="{5DD30B57-ADB6-46F8-9CEE-CDE22DD55AC3}" type="presParOf" srcId="{DEB4352B-67A5-5942-976B-ACAD1C92894D}" destId="{D15315C0-682A-CC44-BC51-BBD057348D49}" srcOrd="1" destOrd="0" presId="urn:microsoft.com/office/officeart/2005/8/layout/hierarchy2"/>
    <dgm:cxn modelId="{22C0A2F7-F40B-4E6A-B057-E7F6E4773D65}" type="presParOf" srcId="{D15315C0-682A-CC44-BC51-BBD057348D49}" destId="{6B0773EF-31BD-6845-BCAC-918FFBA510EA}" srcOrd="0" destOrd="0" presId="urn:microsoft.com/office/officeart/2005/8/layout/hierarchy2"/>
    <dgm:cxn modelId="{EC65F074-3378-48E7-BBA0-B9EFA7300F23}" type="presParOf" srcId="{6B0773EF-31BD-6845-BCAC-918FFBA510EA}" destId="{CDE77ED1-6314-FB4A-AD25-D80E4B70DA34}" srcOrd="0" destOrd="0" presId="urn:microsoft.com/office/officeart/2005/8/layout/hierarchy2"/>
    <dgm:cxn modelId="{47A6F710-8B26-4579-81C9-0F0F8505D47E}" type="presParOf" srcId="{D15315C0-682A-CC44-BC51-BBD057348D49}" destId="{E31A9B2F-75D0-524F-AB2A-39D183165ED4}" srcOrd="1" destOrd="0" presId="urn:microsoft.com/office/officeart/2005/8/layout/hierarchy2"/>
    <dgm:cxn modelId="{278038B7-4B4B-4A2A-9945-C8F641C9B82D}" type="presParOf" srcId="{E31A9B2F-75D0-524F-AB2A-39D183165ED4}" destId="{57F81A93-2416-3D4F-BBD6-8391C4525399}" srcOrd="0" destOrd="0" presId="urn:microsoft.com/office/officeart/2005/8/layout/hierarchy2"/>
    <dgm:cxn modelId="{10CEF45C-8D25-4FC4-88D3-E411896E5E36}" type="presParOf" srcId="{E31A9B2F-75D0-524F-AB2A-39D183165ED4}" destId="{CE8A91AB-719D-8444-9571-38962D59ECD4}" srcOrd="1" destOrd="0" presId="urn:microsoft.com/office/officeart/2005/8/layout/hierarchy2"/>
    <dgm:cxn modelId="{A516A9AD-0D62-41B3-8A83-E7E54C4421E7}" type="presParOf" srcId="{D15315C0-682A-CC44-BC51-BBD057348D49}" destId="{4EE7A03F-D1C1-BC45-8836-962F23ABC643}" srcOrd="2" destOrd="0" presId="urn:microsoft.com/office/officeart/2005/8/layout/hierarchy2"/>
    <dgm:cxn modelId="{4426B137-5B8A-4EDB-B73A-5A20B05D9E21}" type="presParOf" srcId="{4EE7A03F-D1C1-BC45-8836-962F23ABC643}" destId="{81217A62-328A-1244-9F56-5363FA302323}" srcOrd="0" destOrd="0" presId="urn:microsoft.com/office/officeart/2005/8/layout/hierarchy2"/>
    <dgm:cxn modelId="{C53779C0-06A8-41EE-825E-208B04B624F1}" type="presParOf" srcId="{D15315C0-682A-CC44-BC51-BBD057348D49}" destId="{2CA3530F-5784-5047-ACAD-4C22F8557798}" srcOrd="3" destOrd="0" presId="urn:microsoft.com/office/officeart/2005/8/layout/hierarchy2"/>
    <dgm:cxn modelId="{6DE0A5AD-024E-483B-8B6D-B9280F186889}" type="presParOf" srcId="{2CA3530F-5784-5047-ACAD-4C22F8557798}" destId="{91065043-13AE-2D4B-958B-2D4DD0247456}" srcOrd="0" destOrd="0" presId="urn:microsoft.com/office/officeart/2005/8/layout/hierarchy2"/>
    <dgm:cxn modelId="{62BBD09A-4B0A-44C1-86FC-4CC94622C3C6}" type="presParOf" srcId="{2CA3530F-5784-5047-ACAD-4C22F8557798}" destId="{2688AE0B-3604-A246-AD6B-38AD024833A2}" srcOrd="1" destOrd="0" presId="urn:microsoft.com/office/officeart/2005/8/layout/hierarchy2"/>
    <dgm:cxn modelId="{0457156E-5AB3-47B6-A921-07FA84156472}" type="presParOf" srcId="{2688AE0B-3604-A246-AD6B-38AD024833A2}" destId="{913C74EE-3EF0-D847-9FEA-117F7CBE8ECE}" srcOrd="0" destOrd="0" presId="urn:microsoft.com/office/officeart/2005/8/layout/hierarchy2"/>
    <dgm:cxn modelId="{CADC77A7-D413-4A68-B77C-2CEBD1811EF1}" type="presParOf" srcId="{913C74EE-3EF0-D847-9FEA-117F7CBE8ECE}" destId="{C4C68DE3-19C9-924D-8210-1BB287CF33C1}" srcOrd="0" destOrd="0" presId="urn:microsoft.com/office/officeart/2005/8/layout/hierarchy2"/>
    <dgm:cxn modelId="{86888563-136F-45E2-B2A0-934963F7C9F0}" type="presParOf" srcId="{2688AE0B-3604-A246-AD6B-38AD024833A2}" destId="{235BB62A-4C37-9149-844E-27FEF5E3C53E}" srcOrd="1" destOrd="0" presId="urn:microsoft.com/office/officeart/2005/8/layout/hierarchy2"/>
    <dgm:cxn modelId="{22910F4F-BECF-4718-9E74-7AF1EA4D5FB3}" type="presParOf" srcId="{235BB62A-4C37-9149-844E-27FEF5E3C53E}" destId="{7FF3943F-E717-EC4E-A350-947592F4F15A}" srcOrd="0" destOrd="0" presId="urn:microsoft.com/office/officeart/2005/8/layout/hierarchy2"/>
    <dgm:cxn modelId="{13C514DA-689E-4BB3-9FA9-6EDEAC0A7D94}" type="presParOf" srcId="{235BB62A-4C37-9149-844E-27FEF5E3C53E}" destId="{FD96374E-ECE9-7F46-AE77-23BB8A7A7369}" srcOrd="1" destOrd="0" presId="urn:microsoft.com/office/officeart/2005/8/layout/hierarchy2"/>
    <dgm:cxn modelId="{AB1204CB-0311-43A5-8B2A-D0DBB91ACF8A}" type="presParOf" srcId="{2688AE0B-3604-A246-AD6B-38AD024833A2}" destId="{2C138352-1BC3-D547-B441-D3F4A8D460BC}" srcOrd="2" destOrd="0" presId="urn:microsoft.com/office/officeart/2005/8/layout/hierarchy2"/>
    <dgm:cxn modelId="{0474F0BE-1496-430A-8F9F-799D8FF52DE7}" type="presParOf" srcId="{2C138352-1BC3-D547-B441-D3F4A8D460BC}" destId="{636005EB-4532-5742-BC2F-683209681823}" srcOrd="0" destOrd="0" presId="urn:microsoft.com/office/officeart/2005/8/layout/hierarchy2"/>
    <dgm:cxn modelId="{043E73E8-9ABB-4130-9F78-A70FCBAA8CA8}" type="presParOf" srcId="{2688AE0B-3604-A246-AD6B-38AD024833A2}" destId="{9E62AE72-AA4C-1341-AF8E-8CC8F10A9A9C}" srcOrd="3" destOrd="0" presId="urn:microsoft.com/office/officeart/2005/8/layout/hierarchy2"/>
    <dgm:cxn modelId="{CF362D08-1543-4E58-A76A-728826A98251}" type="presParOf" srcId="{9E62AE72-AA4C-1341-AF8E-8CC8F10A9A9C}" destId="{67590083-A014-5343-B421-CEE0668664E4}" srcOrd="0" destOrd="0" presId="urn:microsoft.com/office/officeart/2005/8/layout/hierarchy2"/>
    <dgm:cxn modelId="{53EAC103-BDB5-4ABB-9187-FD96722B2239}" type="presParOf" srcId="{9E62AE72-AA4C-1341-AF8E-8CC8F10A9A9C}" destId="{5CF284EA-18E6-5948-AAC6-F3C4442E997C}" srcOrd="1" destOrd="0" presId="urn:microsoft.com/office/officeart/2005/8/layout/hierarchy2"/>
    <dgm:cxn modelId="{A951387C-833C-429E-A770-AC2BE91DE4B5}" type="presParOf" srcId="{D15315C0-682A-CC44-BC51-BBD057348D49}" destId="{37388EDB-C18B-0F47-8AD2-47BA40932AB8}" srcOrd="4" destOrd="0" presId="urn:microsoft.com/office/officeart/2005/8/layout/hierarchy2"/>
    <dgm:cxn modelId="{5818E6B9-FED1-4477-9B51-342FEA4B301D}" type="presParOf" srcId="{37388EDB-C18B-0F47-8AD2-47BA40932AB8}" destId="{0A22DAC4-7A1C-D546-8B0F-24D5117E248A}" srcOrd="0" destOrd="0" presId="urn:microsoft.com/office/officeart/2005/8/layout/hierarchy2"/>
    <dgm:cxn modelId="{C41C508B-2F71-4B7A-9E29-156737719E8E}" type="presParOf" srcId="{D15315C0-682A-CC44-BC51-BBD057348D49}" destId="{81FFD67A-D671-7F40-9EE7-FF7E821C68F6}" srcOrd="5" destOrd="0" presId="urn:microsoft.com/office/officeart/2005/8/layout/hierarchy2"/>
    <dgm:cxn modelId="{70D5BEE8-7DDA-431D-AB11-B07FB534D3F2}" type="presParOf" srcId="{81FFD67A-D671-7F40-9EE7-FF7E821C68F6}" destId="{373DDB89-9C72-6449-ADEF-30B963B0F26B}" srcOrd="0" destOrd="0" presId="urn:microsoft.com/office/officeart/2005/8/layout/hierarchy2"/>
    <dgm:cxn modelId="{C7C4EBA0-597E-440D-AB18-3BF84A0D2B2D}" type="presParOf" srcId="{81FFD67A-D671-7F40-9EE7-FF7E821C68F6}" destId="{C21AE271-AC5C-6746-A77F-A1A0ED53A602}" srcOrd="1" destOrd="0" presId="urn:microsoft.com/office/officeart/2005/8/layout/hierarchy2"/>
    <dgm:cxn modelId="{DD6CE2DF-E926-4B57-A066-48ECBD54BDA8}" type="presParOf" srcId="{D15315C0-682A-CC44-BC51-BBD057348D49}" destId="{37D11EDB-AF61-304F-86B7-8BCBFC20DEED}" srcOrd="6" destOrd="0" presId="urn:microsoft.com/office/officeart/2005/8/layout/hierarchy2"/>
    <dgm:cxn modelId="{12E07F6F-7E8A-4C18-9ACB-D8A06A68FB7F}" type="presParOf" srcId="{37D11EDB-AF61-304F-86B7-8BCBFC20DEED}" destId="{B8934E06-E559-8F47-9F31-3304902A80D4}" srcOrd="0" destOrd="0" presId="urn:microsoft.com/office/officeart/2005/8/layout/hierarchy2"/>
    <dgm:cxn modelId="{3B81A403-657E-464F-99E0-43AA07AB1902}" type="presParOf" srcId="{D15315C0-682A-CC44-BC51-BBD057348D49}" destId="{049526B1-E4EF-7D49-9558-5649F4216C95}" srcOrd="7" destOrd="0" presId="urn:microsoft.com/office/officeart/2005/8/layout/hierarchy2"/>
    <dgm:cxn modelId="{0AC40204-A87B-4F88-BA37-EC6B812F4A47}" type="presParOf" srcId="{049526B1-E4EF-7D49-9558-5649F4216C95}" destId="{88548A07-1C8B-FC47-B5D6-082921F114EE}" srcOrd="0" destOrd="0" presId="urn:microsoft.com/office/officeart/2005/8/layout/hierarchy2"/>
    <dgm:cxn modelId="{F32855C6-D7B5-4047-B6F5-8BE9AE934FCC}" type="presParOf" srcId="{049526B1-E4EF-7D49-9558-5649F4216C95}" destId="{D161468C-9661-6E4A-A927-B99EFDEE3B2E}" srcOrd="1" destOrd="0" presId="urn:microsoft.com/office/officeart/2005/8/layout/hierarchy2"/>
    <dgm:cxn modelId="{D71F90C7-225C-4127-9146-585DE3122203}" type="presParOf" srcId="{D15315C0-682A-CC44-BC51-BBD057348D49}" destId="{BC92C558-CB8B-C045-9A70-11ADD34DE2D0}" srcOrd="8" destOrd="0" presId="urn:microsoft.com/office/officeart/2005/8/layout/hierarchy2"/>
    <dgm:cxn modelId="{4B5AD45C-BB26-4E63-BA34-CC7DADFC18CC}" type="presParOf" srcId="{BC92C558-CB8B-C045-9A70-11ADD34DE2D0}" destId="{49B842F6-DB39-BF4D-A1D0-CEF7E065AD4B}" srcOrd="0" destOrd="0" presId="urn:microsoft.com/office/officeart/2005/8/layout/hierarchy2"/>
    <dgm:cxn modelId="{31DCEF33-B61A-496A-8770-531085CD0270}" type="presParOf" srcId="{D15315C0-682A-CC44-BC51-BBD057348D49}" destId="{536E18F1-1252-7741-BE53-74F4A8BD2001}" srcOrd="9" destOrd="0" presId="urn:microsoft.com/office/officeart/2005/8/layout/hierarchy2"/>
    <dgm:cxn modelId="{9736C038-BDC0-4211-B284-51C89E3F509F}" type="presParOf" srcId="{536E18F1-1252-7741-BE53-74F4A8BD2001}" destId="{EEC145C5-F81B-0747-A618-2A493BF9E441}" srcOrd="0" destOrd="0" presId="urn:microsoft.com/office/officeart/2005/8/layout/hierarchy2"/>
    <dgm:cxn modelId="{486F8F75-0FB3-4B47-AAEC-B38616526530}" type="presParOf" srcId="{536E18F1-1252-7741-BE53-74F4A8BD2001}" destId="{A909CC24-AE04-FD41-BE98-B411BB0B48B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8F410-3AC9-D441-8788-31544CE0D83D}">
      <dsp:nvSpPr>
        <dsp:cNvPr id="0" name=""/>
        <dsp:cNvSpPr/>
      </dsp:nvSpPr>
      <dsp:spPr>
        <a:xfrm>
          <a:off x="950157" y="3135923"/>
          <a:ext cx="2721706" cy="1360853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Taximeter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90015" y="3175781"/>
        <a:ext cx="2641990" cy="1281137"/>
      </dsp:txXfrm>
    </dsp:sp>
    <dsp:sp modelId="{6B0773EF-31BD-6845-BCAC-918FFBA510EA}">
      <dsp:nvSpPr>
        <dsp:cNvPr id="0" name=""/>
        <dsp:cNvSpPr/>
      </dsp:nvSpPr>
      <dsp:spPr>
        <a:xfrm rot="17348712">
          <a:off x="2556443" y="2232341"/>
          <a:ext cx="3319524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3319524" y="16046"/>
              </a:lnTo>
            </a:path>
          </a:pathLst>
        </a:custGeom>
        <a:noFill/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3217" y="2165400"/>
        <a:ext cx="165976" cy="165976"/>
      </dsp:txXfrm>
    </dsp:sp>
    <dsp:sp modelId="{57F81A93-2416-3D4F-BBD6-8391C4525399}">
      <dsp:nvSpPr>
        <dsp:cNvPr id="0" name=""/>
        <dsp:cNvSpPr/>
      </dsp:nvSpPr>
      <dsp:spPr>
        <a:xfrm>
          <a:off x="4760546" y="0"/>
          <a:ext cx="2721706" cy="1360853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Base Rating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00404" y="39858"/>
        <a:ext cx="2641990" cy="1281137"/>
      </dsp:txXfrm>
    </dsp:sp>
    <dsp:sp modelId="{4EE7A03F-D1C1-BC45-8836-962F23ABC643}">
      <dsp:nvSpPr>
        <dsp:cNvPr id="0" name=""/>
        <dsp:cNvSpPr/>
      </dsp:nvSpPr>
      <dsp:spPr>
        <a:xfrm rot="18289469">
          <a:off x="3263000" y="3017813"/>
          <a:ext cx="1906409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906409" y="16046"/>
              </a:lnTo>
            </a:path>
          </a:pathLst>
        </a:custGeom>
        <a:noFill/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68545" y="2986199"/>
        <a:ext cx="95320" cy="95320"/>
      </dsp:txXfrm>
    </dsp:sp>
    <dsp:sp modelId="{91065043-13AE-2D4B-958B-2D4DD0247456}">
      <dsp:nvSpPr>
        <dsp:cNvPr id="0" name=""/>
        <dsp:cNvSpPr/>
      </dsp:nvSpPr>
      <dsp:spPr>
        <a:xfrm>
          <a:off x="4760546" y="1570942"/>
          <a:ext cx="2721706" cy="1360853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Flag Price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00404" y="1610800"/>
        <a:ext cx="2641990" cy="1281137"/>
      </dsp:txXfrm>
    </dsp:sp>
    <dsp:sp modelId="{913C74EE-3EF0-D847-9FEA-117F7CBE8ECE}">
      <dsp:nvSpPr>
        <dsp:cNvPr id="0" name=""/>
        <dsp:cNvSpPr/>
      </dsp:nvSpPr>
      <dsp:spPr>
        <a:xfrm rot="19457599">
          <a:off x="7356236" y="1844077"/>
          <a:ext cx="1340716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340716" y="16046"/>
              </a:lnTo>
            </a:path>
          </a:pathLst>
        </a:custGeom>
        <a:noFill/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93076" y="1826605"/>
        <a:ext cx="67035" cy="67035"/>
      </dsp:txXfrm>
    </dsp:sp>
    <dsp:sp modelId="{7FF3943F-E717-EC4E-A350-947592F4F15A}">
      <dsp:nvSpPr>
        <dsp:cNvPr id="0" name=""/>
        <dsp:cNvSpPr/>
      </dsp:nvSpPr>
      <dsp:spPr>
        <a:xfrm>
          <a:off x="8570935" y="788451"/>
          <a:ext cx="2721706" cy="1360853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≤</a:t>
          </a:r>
          <a:r>
            <a:rPr lang="en-US" altLang="zh-CN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2KM Charge 6</a:t>
          </a:r>
        </a:p>
      </dsp:txBody>
      <dsp:txXfrm>
        <a:off x="8610793" y="828309"/>
        <a:ext cx="2641990" cy="1281137"/>
      </dsp:txXfrm>
    </dsp:sp>
    <dsp:sp modelId="{2C138352-1BC3-D547-B441-D3F4A8D460BC}">
      <dsp:nvSpPr>
        <dsp:cNvPr id="0" name=""/>
        <dsp:cNvSpPr/>
      </dsp:nvSpPr>
      <dsp:spPr>
        <a:xfrm rot="2142401">
          <a:off x="7356236" y="2626567"/>
          <a:ext cx="1340716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340716" y="16046"/>
              </a:lnTo>
            </a:path>
          </a:pathLst>
        </a:custGeom>
        <a:noFill/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93076" y="2609096"/>
        <a:ext cx="67035" cy="67035"/>
      </dsp:txXfrm>
    </dsp:sp>
    <dsp:sp modelId="{67590083-A014-5343-B421-CEE0668664E4}">
      <dsp:nvSpPr>
        <dsp:cNvPr id="0" name=""/>
        <dsp:cNvSpPr/>
      </dsp:nvSpPr>
      <dsp:spPr>
        <a:xfrm>
          <a:off x="8570935" y="2353432"/>
          <a:ext cx="2721706" cy="1360853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&gt;2KM Charge More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610793" y="2393290"/>
        <a:ext cx="2641990" cy="1281137"/>
      </dsp:txXfrm>
    </dsp:sp>
    <dsp:sp modelId="{37388EDB-C18B-0F47-8AD2-47BA40932AB8}">
      <dsp:nvSpPr>
        <dsp:cNvPr id="0" name=""/>
        <dsp:cNvSpPr/>
      </dsp:nvSpPr>
      <dsp:spPr>
        <a:xfrm>
          <a:off x="3671864" y="3800303"/>
          <a:ext cx="108868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88682" y="16046"/>
              </a:lnTo>
            </a:path>
          </a:pathLst>
        </a:custGeom>
        <a:noFill/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88988" y="3789132"/>
        <a:ext cx="54434" cy="54434"/>
      </dsp:txXfrm>
    </dsp:sp>
    <dsp:sp modelId="{373DDB89-9C72-6449-ADEF-30B963B0F26B}">
      <dsp:nvSpPr>
        <dsp:cNvPr id="0" name=""/>
        <dsp:cNvSpPr/>
      </dsp:nvSpPr>
      <dsp:spPr>
        <a:xfrm>
          <a:off x="4760546" y="3135923"/>
          <a:ext cx="2721706" cy="1360853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Extra Rating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00404" y="3175781"/>
        <a:ext cx="2641990" cy="1281137"/>
      </dsp:txXfrm>
    </dsp:sp>
    <dsp:sp modelId="{37D11EDB-AF61-304F-86B7-8BCBFC20DEED}">
      <dsp:nvSpPr>
        <dsp:cNvPr id="0" name=""/>
        <dsp:cNvSpPr/>
      </dsp:nvSpPr>
      <dsp:spPr>
        <a:xfrm rot="3310531">
          <a:off x="3263000" y="4582794"/>
          <a:ext cx="1906409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906409" y="16046"/>
              </a:lnTo>
            </a:path>
          </a:pathLst>
        </a:custGeom>
        <a:noFill/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68545" y="4551180"/>
        <a:ext cx="95320" cy="95320"/>
      </dsp:txXfrm>
    </dsp:sp>
    <dsp:sp modelId="{88548A07-1C8B-FC47-B5D6-082921F114EE}">
      <dsp:nvSpPr>
        <dsp:cNvPr id="0" name=""/>
        <dsp:cNvSpPr/>
      </dsp:nvSpPr>
      <dsp:spPr>
        <a:xfrm>
          <a:off x="4760546" y="4700904"/>
          <a:ext cx="2721706" cy="1360853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Waiting Charge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00404" y="4740762"/>
        <a:ext cx="2641990" cy="1281137"/>
      </dsp:txXfrm>
    </dsp:sp>
    <dsp:sp modelId="{BC92C558-CB8B-C045-9A70-11ADD34DE2D0}">
      <dsp:nvSpPr>
        <dsp:cNvPr id="0" name=""/>
        <dsp:cNvSpPr/>
      </dsp:nvSpPr>
      <dsp:spPr>
        <a:xfrm rot="4249260">
          <a:off x="2559258" y="5365284"/>
          <a:ext cx="3313894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3313894" y="16046"/>
              </a:lnTo>
            </a:path>
          </a:pathLst>
        </a:custGeom>
        <a:noFill/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3358" y="5298483"/>
        <a:ext cx="165694" cy="165694"/>
      </dsp:txXfrm>
    </dsp:sp>
    <dsp:sp modelId="{EEC145C5-F81B-0747-A618-2A493BF9E441}">
      <dsp:nvSpPr>
        <dsp:cNvPr id="0" name=""/>
        <dsp:cNvSpPr/>
      </dsp:nvSpPr>
      <dsp:spPr>
        <a:xfrm>
          <a:off x="4760546" y="6265885"/>
          <a:ext cx="2721706" cy="1360853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Rounding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00404" y="6305743"/>
        <a:ext cx="2641990" cy="1281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/wireless-oss-training/OOBP-SH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 </a:t>
            </a:r>
            <a:r>
              <a:rPr lang="en-US" cap="none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BootCamp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&amp; Preparation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492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Tasking Lite Version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distance * 0.8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distance &gt; 8 , fee = 0.8 * 50%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base_rating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6 , when distance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&lt;=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waiting_charge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0.25/min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rounding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704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do we do TDD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5" descr="tdd_workflo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"/>
          <a:stretch/>
        </p:blipFill>
        <p:spPr>
          <a:xfrm>
            <a:off x="1245815" y="1780456"/>
            <a:ext cx="11081285" cy="6840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4296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Tasking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0416"/>
            <a:ext cx="12242800" cy="7632700"/>
          </a:xfrm>
        </p:spPr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fee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distance * 0.8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distance &gt; 8 , fee = 0.8 * 50%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base_rating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6 , when distance &lt;= 2</a:t>
            </a: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waiting_charge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0.25/min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rounding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Fork &amp; Clone: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://github/OOBP-SH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 Merge Request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885776" y="1780456"/>
            <a:ext cx="4464496" cy="0"/>
          </a:xfrm>
          <a:prstGeom prst="line">
            <a:avLst/>
          </a:prstGeom>
          <a:ln w="44450"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5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Rule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测试：一次只写一个刚好失败的测试，作为新加功能的描述；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实现：不写任何产品代码，除非它刚好能让失败着的测试通过；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重构：只在测试全部通过的前提下，开始新加功能，或重构代码。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94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Tasking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0416"/>
            <a:ext cx="12242800" cy="763270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distance * 0.8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distance &gt; 8 , fee = 0.8 * 50%</a:t>
            </a: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base_rating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 6 , when distance &lt;= 2</a:t>
            </a: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waiting_charge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0.25/min</a:t>
            </a: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rounding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Send Merge Request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885776" y="1780456"/>
            <a:ext cx="4464496" cy="0"/>
          </a:xfrm>
          <a:prstGeom prst="line">
            <a:avLst/>
          </a:prstGeom>
          <a:ln w="44450"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851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Tasking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分解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问题：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   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任何子问题均可通过测试来验收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   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所有子问题域的集合恰好等价于原问题域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   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子问题域之间无交集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计划任务：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能够递进地解决所有子问题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其他任务与子问题放在同一列表中被计划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追踪进度：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lvl="1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在列表中随时勾除完成任务或加入新增任务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166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为什么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TDD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是有效的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步子多大合适</a:t>
            </a:r>
          </a:p>
          <a:p>
            <a:pPr lvl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测试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的跨度</a:t>
            </a:r>
          </a:p>
          <a:p>
            <a:pPr lvl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重构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的中间步骤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什么可以不测试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85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r>
              <a:rPr lang="en-US" altLang="zh-CN" sz="8400" i="0" cap="all" spc="-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Open Sans Extrabold" charset="0"/>
              </a:rPr>
              <a:t>Q &amp; 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Liu </a:t>
            </a:r>
            <a:r>
              <a:rPr lang="en-US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Jie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jieliu@thoughtworks.com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OOBP Workshop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Tasking, TDD, Unit Testing,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 Object Pattern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 Design,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Strategy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Composite 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attern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Observer, Visitor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分为两组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组每周两次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Workshop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对进行练习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结果反馈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180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F5B2CA-BCA1-9745-82ED-D3862910942D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2187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TDD/BDD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在实现之前充分了解需求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写出来的代码都是为了实现客户需求，没有无用代码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信心，写出来的代码都有测试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覆盖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为后续读代码的人留下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线索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Red -&gt; Green -&gt; Refactor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597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TASKING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节约开发成本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实现用户价值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降低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任务耦合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提高工作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并发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缩短反馈周期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快速响应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跟踪开发进度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降低产品风险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等等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Walking Skeleton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363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我们考虑出租车计价问题，出租车的运价是每公里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0.8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元，八公里起会加收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50%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的每公里运价，起步价是两公里以内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6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块，停车等待时加收每分钟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0.25</a:t>
            </a: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元，最后计价的时候司机会四舍五入只收块块钱。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73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Tasking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我可以通过计价器计算车费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每公里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作为司机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我可以通过计价器在八公里后每公里加收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作为司机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我可以通过计价器在两公里内收取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元定额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费用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作为司机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我可以通过计价器在等待时收取每分钟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费用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作为司机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我可以通过计价器在收费时去掉零头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四舍五入至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867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Business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terms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20416"/>
            <a:ext cx="12242800" cy="76327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Distance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计价器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Taximeter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Charge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起价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Flag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四舍五入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Round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每公里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Price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 Kilometer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Stop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Waiting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费用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Extra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Charge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288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Tasking Tree View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919933"/>
              </p:ext>
            </p:extLst>
          </p:nvPr>
        </p:nvGraphicFramePr>
        <p:xfrm>
          <a:off x="381000" y="1422400"/>
          <a:ext cx="12242800" cy="763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469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434</TotalTime>
  <Pages>0</Pages>
  <Words>585</Words>
  <Characters>0</Characters>
  <Application>Microsoft Office PowerPoint</Application>
  <PresentationFormat>自定义</PresentationFormat>
  <Lines>0</Lines>
  <Paragraphs>129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宋体</vt:lpstr>
      <vt:lpstr>微软雅黑</vt:lpstr>
      <vt:lpstr>Calibri</vt:lpstr>
      <vt:lpstr>Wingdings</vt:lpstr>
      <vt:lpstr>2_TW - Black</vt:lpstr>
      <vt:lpstr>4_TW - Black</vt:lpstr>
      <vt:lpstr>OO BootCamp</vt:lpstr>
      <vt:lpstr>OOBP Workshop 计划</vt:lpstr>
      <vt:lpstr>Review</vt:lpstr>
      <vt:lpstr>TDD/BDD</vt:lpstr>
      <vt:lpstr>TASKING</vt:lpstr>
      <vt:lpstr>Exercise</vt:lpstr>
      <vt:lpstr>Tasking</vt:lpstr>
      <vt:lpstr>Business terms</vt:lpstr>
      <vt:lpstr>Tasking Tree View</vt:lpstr>
      <vt:lpstr>Tasking Lite Version</vt:lpstr>
      <vt:lpstr>How do we do TDD</vt:lpstr>
      <vt:lpstr>Tasking</vt:lpstr>
      <vt:lpstr>Rule</vt:lpstr>
      <vt:lpstr>Tasking</vt:lpstr>
      <vt:lpstr>Tasking</vt:lpstr>
      <vt:lpstr>FAQ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Wukun (Coney)</cp:lastModifiedBy>
  <cp:revision>141</cp:revision>
  <dcterms:created xsi:type="dcterms:W3CDTF">2015-03-25T17:05:23Z</dcterms:created>
  <dcterms:modified xsi:type="dcterms:W3CDTF">2015-10-25T07:47:09Z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1435288048</vt:lpwstr>
  </property>
</Properties>
</file>