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19"/>
  </p:notesMasterIdLst>
  <p:sldIdLst>
    <p:sldId id="287" r:id="rId3"/>
    <p:sldId id="308" r:id="rId4"/>
    <p:sldId id="323" r:id="rId5"/>
    <p:sldId id="324" r:id="rId6"/>
    <p:sldId id="326" r:id="rId7"/>
    <p:sldId id="328" r:id="rId8"/>
    <p:sldId id="336" r:id="rId9"/>
    <p:sldId id="329" r:id="rId10"/>
    <p:sldId id="330" r:id="rId11"/>
    <p:sldId id="334" r:id="rId12"/>
    <p:sldId id="331" r:id="rId13"/>
    <p:sldId id="332" r:id="rId14"/>
    <p:sldId id="333" r:id="rId15"/>
    <p:sldId id="335" r:id="rId16"/>
    <p:sldId id="312" r:id="rId17"/>
    <p:sldId id="294" r:id="rId18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85519" autoAdjust="0"/>
  </p:normalViewPr>
  <p:slideViewPr>
    <p:cSldViewPr>
      <p:cViewPr varScale="1">
        <p:scale>
          <a:sx n="74" d="100"/>
          <a:sy n="74" d="100"/>
        </p:scale>
        <p:origin x="1608" y="6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07E21-347C-994C-930B-273DDA92263C}" type="doc">
      <dgm:prSet loTypeId="urn:microsoft.com/office/officeart/2005/8/layout/hierarchy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C071FB-5052-F943-A213-75C0F9F29B5C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r>
            <a: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Length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3BF0C0-CF9A-B54D-B3AB-AA3AF609C551}" type="parTrans" cxnId="{9233AC87-F0AD-6148-AD62-CA7D65880863}">
      <dgm:prSet/>
      <dgm:spPr/>
      <dgm:t>
        <a:bodyPr/>
        <a:lstStyle/>
        <a:p>
          <a:endParaRPr lang="en-US"/>
        </a:p>
      </dgm:t>
    </dgm:pt>
    <dgm:pt modelId="{5B77F744-82D7-3D49-993A-4C2C983F40F3}" type="sibTrans" cxnId="{9233AC87-F0AD-6148-AD62-CA7D65880863}">
      <dgm:prSet/>
      <dgm:spPr/>
      <dgm:t>
        <a:bodyPr/>
        <a:lstStyle/>
        <a:p>
          <a:endParaRPr lang="en-US"/>
        </a:p>
      </dgm:t>
    </dgm:pt>
    <dgm:pt modelId="{738715CE-6074-7245-A28B-4D414287BB89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r>
            <a: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Calculation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CA2D44-3287-0346-A4C2-27689DFCD6E2}" type="parTrans" cxnId="{DE4B049A-BF18-A048-A523-27FB0B779EA2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07A175-0DB6-924B-8BC6-3673D3B5ABEF}" type="sibTrans" cxnId="{DE4B049A-BF18-A048-A523-27FB0B779EA2}">
      <dgm:prSet/>
      <dgm:spPr/>
      <dgm:t>
        <a:bodyPr/>
        <a:lstStyle/>
        <a:p>
          <a:endParaRPr lang="en-US"/>
        </a:p>
      </dgm:t>
    </dgm:pt>
    <dgm:pt modelId="{7979113C-7532-AB4D-9A32-A0104CA9D8E4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Addition</a:t>
          </a:r>
        </a:p>
      </dgm:t>
    </dgm:pt>
    <dgm:pt modelId="{A42EF9C3-CDAB-BA48-A8F8-47CC2852C02F}" type="parTrans" cxnId="{5A34FB83-56C4-BC43-9E70-C6A2A781FBF9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4ACF6E-0B7A-B843-93F7-CB499DB6F4D2}" type="sibTrans" cxnId="{5A34FB83-56C4-BC43-9E70-C6A2A781FBF9}">
      <dgm:prSet/>
      <dgm:spPr/>
      <dgm:t>
        <a:bodyPr/>
        <a:lstStyle/>
        <a:p>
          <a:endParaRPr lang="en-US"/>
        </a:p>
      </dgm:t>
    </dgm:pt>
    <dgm:pt modelId="{67DD8962-85E4-DE4C-93EF-096BC7F49CF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r>
            <a: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Equation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F0063-3E2A-464E-B4C9-D5830790BD1C}" type="parTrans" cxnId="{7726DF9E-1BE2-5F49-9DE5-C7A643F00AF2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CE931-22F6-C942-BF2C-816B0460364F}" type="sibTrans" cxnId="{7726DF9E-1BE2-5F49-9DE5-C7A643F00AF2}">
      <dgm:prSet/>
      <dgm:spPr/>
      <dgm:t>
        <a:bodyPr/>
        <a:lstStyle/>
        <a:p>
          <a:endParaRPr lang="en-US"/>
        </a:p>
      </dgm:t>
    </dgm:pt>
    <dgm:pt modelId="{CFFFFE7A-A82E-41A8-9F91-CDD007935C6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r>
            <a: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Same Unit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F9D2B0-A7F9-445E-BBD9-6C73019F880E}" type="parTrans" cxnId="{3949F7E2-AC0C-4CE4-98C4-5255CA001737}">
      <dgm:prSet custT="1"/>
      <dgm:spPr/>
      <dgm:t>
        <a:bodyPr/>
        <a:lstStyle/>
        <a:p>
          <a:pPr>
            <a:lnSpc>
              <a:spcPts val="3200"/>
            </a:lnSpc>
          </a:pP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F3A44E-3C9C-49E2-9E98-2841D36E1C7A}" type="sibTrans" cxnId="{3949F7E2-AC0C-4CE4-98C4-5255CA001737}">
      <dgm:prSet/>
      <dgm:spPr/>
      <dgm:t>
        <a:bodyPr/>
        <a:lstStyle/>
        <a:p>
          <a:endParaRPr lang="zh-CN" altLang="en-US"/>
        </a:p>
      </dgm:t>
    </dgm:pt>
    <dgm:pt modelId="{446799A8-D85B-4EE4-8C47-377F7B58200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r>
            <a: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Different Unit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3E17F1-36B9-4393-A51D-B94EE0CA4614}" type="parTrans" cxnId="{C20C5BEB-DDA9-48A1-B30C-C5E8AF86B3ED}">
      <dgm:prSet custT="1"/>
      <dgm:spPr/>
      <dgm:t>
        <a:bodyPr/>
        <a:lstStyle/>
        <a:p>
          <a:pPr>
            <a:lnSpc>
              <a:spcPts val="3200"/>
            </a:lnSpc>
          </a:pP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343076-E22A-4433-A799-243ED6425DEA}" type="sibTrans" cxnId="{C20C5BEB-DDA9-48A1-B30C-C5E8AF86B3ED}">
      <dgm:prSet/>
      <dgm:spPr/>
      <dgm:t>
        <a:bodyPr/>
        <a:lstStyle/>
        <a:p>
          <a:endParaRPr lang="zh-CN" altLang="en-US"/>
        </a:p>
      </dgm:t>
    </dgm:pt>
    <dgm:pt modelId="{FD0FC0DC-411A-4E66-8942-C37B490C2C6F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Multiplication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CD473-200F-401D-A95F-EB26DA694E11}" type="parTrans" cxnId="{67696381-998E-4F7E-8D90-594946442A7B}">
      <dgm:prSet custT="1"/>
      <dgm:spPr/>
      <dgm:t>
        <a:bodyPr/>
        <a:lstStyle/>
        <a:p>
          <a:pPr>
            <a:lnSpc>
              <a:spcPts val="3200"/>
            </a:lnSpc>
          </a:pP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DCBA6-BCF0-4FF8-AA49-236CE12DB463}" type="sibTrans" cxnId="{67696381-998E-4F7E-8D90-594946442A7B}">
      <dgm:prSet/>
      <dgm:spPr/>
      <dgm:t>
        <a:bodyPr/>
        <a:lstStyle/>
        <a:p>
          <a:endParaRPr lang="zh-CN" altLang="en-US"/>
        </a:p>
      </dgm:t>
    </dgm:pt>
    <dgm:pt modelId="{62E83C63-593C-45C8-A228-4931DB2DBEC9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Division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2531F4-C064-4607-AA07-B4A0D1A2F96D}" type="parTrans" cxnId="{688E7084-21D4-4061-9757-96C9B43BC5AD}">
      <dgm:prSet custT="1"/>
      <dgm:spPr/>
      <dgm:t>
        <a:bodyPr/>
        <a:lstStyle/>
        <a:p>
          <a:pPr>
            <a:lnSpc>
              <a:spcPts val="3200"/>
            </a:lnSpc>
          </a:pP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07AF88-F37E-47FD-85D6-3F825A63045C}" type="sibTrans" cxnId="{688E7084-21D4-4061-9757-96C9B43BC5AD}">
      <dgm:prSet/>
      <dgm:spPr/>
      <dgm:t>
        <a:bodyPr/>
        <a:lstStyle/>
        <a:p>
          <a:endParaRPr lang="zh-CN" altLang="en-US"/>
        </a:p>
      </dgm:t>
    </dgm:pt>
    <dgm:pt modelId="{30F83ADF-A3F9-654C-A027-437322544EC7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r>
            <a: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Subtraction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E19DA4-E863-B944-8195-F8A8F76FC946}" type="sibTrans" cxnId="{0DD12ADD-4153-EC41-AB1E-000764323EE8}">
      <dgm:prSet/>
      <dgm:spPr/>
      <dgm:t>
        <a:bodyPr/>
        <a:lstStyle/>
        <a:p>
          <a:endParaRPr lang="en-US"/>
        </a:p>
      </dgm:t>
    </dgm:pt>
    <dgm:pt modelId="{E95C39A7-A55F-CF48-B0A3-2E2A5ED37401}" type="parTrans" cxnId="{0DD12ADD-4153-EC41-AB1E-000764323EE8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ts val="3200"/>
            </a:lnSpc>
          </a:pPr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EFD9F7-DEF9-E245-A544-4268D717D611}" type="pres">
      <dgm:prSet presAssocID="{28A07E21-347C-994C-930B-273DDA9226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B4352B-67A5-5942-976B-ACAD1C92894D}" type="pres">
      <dgm:prSet presAssocID="{9CC071FB-5052-F943-A213-75C0F9F29B5C}" presName="root1" presStyleCnt="0"/>
      <dgm:spPr/>
      <dgm:t>
        <a:bodyPr/>
        <a:lstStyle/>
        <a:p>
          <a:endParaRPr lang="en-US"/>
        </a:p>
      </dgm:t>
    </dgm:pt>
    <dgm:pt modelId="{F968F410-3AC9-D441-8788-31544CE0D83D}" type="pres">
      <dgm:prSet presAssocID="{9CC071FB-5052-F943-A213-75C0F9F29B5C}" presName="LevelOneTextNode" presStyleLbl="node0" presStyleIdx="0" presStyleCnt="1" custLinFactNeighborX="-53711" custLinFactNeighborY="-5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5315C0-682A-CC44-BC51-BBD057348D49}" type="pres">
      <dgm:prSet presAssocID="{9CC071FB-5052-F943-A213-75C0F9F29B5C}" presName="level2hierChild" presStyleCnt="0"/>
      <dgm:spPr/>
      <dgm:t>
        <a:bodyPr/>
        <a:lstStyle/>
        <a:p>
          <a:endParaRPr lang="en-US"/>
        </a:p>
      </dgm:t>
    </dgm:pt>
    <dgm:pt modelId="{6B0773EF-31BD-6845-BCAC-918FFBA510EA}" type="pres">
      <dgm:prSet presAssocID="{B4FF0063-3E2A-464E-B4C9-D5830790BD1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DE77ED1-6314-FB4A-AD25-D80E4B70DA34}" type="pres">
      <dgm:prSet presAssocID="{B4FF0063-3E2A-464E-B4C9-D5830790BD1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31A9B2F-75D0-524F-AB2A-39D183165ED4}" type="pres">
      <dgm:prSet presAssocID="{67DD8962-85E4-DE4C-93EF-096BC7F49CF6}" presName="root2" presStyleCnt="0"/>
      <dgm:spPr/>
      <dgm:t>
        <a:bodyPr/>
        <a:lstStyle/>
        <a:p>
          <a:endParaRPr lang="en-US"/>
        </a:p>
      </dgm:t>
    </dgm:pt>
    <dgm:pt modelId="{57F81A93-2416-3D4F-BBD6-8391C4525399}" type="pres">
      <dgm:prSet presAssocID="{67DD8962-85E4-DE4C-93EF-096BC7F49CF6}" presName="LevelTwoTextNode" presStyleLbl="node2" presStyleIdx="0" presStyleCnt="2" custLinFactNeighborY="-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A91AB-719D-8444-9571-38962D59ECD4}" type="pres">
      <dgm:prSet presAssocID="{67DD8962-85E4-DE4C-93EF-096BC7F49CF6}" presName="level3hierChild" presStyleCnt="0"/>
      <dgm:spPr/>
      <dgm:t>
        <a:bodyPr/>
        <a:lstStyle/>
        <a:p>
          <a:endParaRPr lang="en-US"/>
        </a:p>
      </dgm:t>
    </dgm:pt>
    <dgm:pt modelId="{CBEBC564-414A-4962-89E5-DA9F57A12CE1}" type="pres">
      <dgm:prSet presAssocID="{A0F9D2B0-A7F9-445E-BBD9-6C73019F880E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7E03FFEC-BA5C-40EC-BD39-929E2B7CE1CE}" type="pres">
      <dgm:prSet presAssocID="{A0F9D2B0-A7F9-445E-BBD9-6C73019F880E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5A1F7FA8-6A83-4488-9C3B-377457949665}" type="pres">
      <dgm:prSet presAssocID="{CFFFFE7A-A82E-41A8-9F91-CDD007935C65}" presName="root2" presStyleCnt="0"/>
      <dgm:spPr/>
    </dgm:pt>
    <dgm:pt modelId="{99E50E0E-0D8A-428A-8FED-2DB9265AC883}" type="pres">
      <dgm:prSet presAssocID="{CFFFFE7A-A82E-41A8-9F91-CDD007935C65}" presName="LevelTwoTextNode" presStyleLbl="node3" presStyleIdx="0" presStyleCnt="6" custScaleX="109354" custLinFactNeighborX="514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75E471-C334-48AE-9880-A2945E9304F3}" type="pres">
      <dgm:prSet presAssocID="{CFFFFE7A-A82E-41A8-9F91-CDD007935C65}" presName="level3hierChild" presStyleCnt="0"/>
      <dgm:spPr/>
    </dgm:pt>
    <dgm:pt modelId="{306C3F3F-DB1A-4EE7-99D9-C073D941C8EA}" type="pres">
      <dgm:prSet presAssocID="{A53E17F1-36B9-4393-A51D-B94EE0CA4614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ED9D1E8A-3115-459D-910D-1BD6275ECE0A}" type="pres">
      <dgm:prSet presAssocID="{A53E17F1-36B9-4393-A51D-B94EE0CA4614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7DF04AA0-D5F0-4A0B-8887-B5CD3126C88B}" type="pres">
      <dgm:prSet presAssocID="{446799A8-D85B-4EE4-8C47-377F7B582008}" presName="root2" presStyleCnt="0"/>
      <dgm:spPr/>
    </dgm:pt>
    <dgm:pt modelId="{3E655143-56EC-4EFF-ACA0-E6DFE33E9C43}" type="pres">
      <dgm:prSet presAssocID="{446799A8-D85B-4EE4-8C47-377F7B582008}" presName="LevelTwoTextNode" presStyleLbl="node3" presStyleIdx="1" presStyleCnt="6" custScaleX="109354" custLinFactNeighborX="514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35AB10-B2A4-4D09-A39E-B76C9A4B620D}" type="pres">
      <dgm:prSet presAssocID="{446799A8-D85B-4EE4-8C47-377F7B582008}" presName="level3hierChild" presStyleCnt="0"/>
      <dgm:spPr/>
    </dgm:pt>
    <dgm:pt modelId="{4EE7A03F-D1C1-BC45-8836-962F23ABC643}" type="pres">
      <dgm:prSet presAssocID="{F5CA2D44-3287-0346-A4C2-27689DFCD6E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1217A62-328A-1244-9F56-5363FA302323}" type="pres">
      <dgm:prSet presAssocID="{F5CA2D44-3287-0346-A4C2-27689DFCD6E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CA3530F-5784-5047-ACAD-4C22F8557798}" type="pres">
      <dgm:prSet presAssocID="{738715CE-6074-7245-A28B-4D414287BB89}" presName="root2" presStyleCnt="0"/>
      <dgm:spPr/>
      <dgm:t>
        <a:bodyPr/>
        <a:lstStyle/>
        <a:p>
          <a:endParaRPr lang="en-US"/>
        </a:p>
      </dgm:t>
    </dgm:pt>
    <dgm:pt modelId="{91065043-13AE-2D4B-958B-2D4DD0247456}" type="pres">
      <dgm:prSet presAssocID="{738715CE-6074-7245-A28B-4D414287BB8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8AE0B-3604-A246-AD6B-38AD024833A2}" type="pres">
      <dgm:prSet presAssocID="{738715CE-6074-7245-A28B-4D414287BB89}" presName="level3hierChild" presStyleCnt="0"/>
      <dgm:spPr/>
      <dgm:t>
        <a:bodyPr/>
        <a:lstStyle/>
        <a:p>
          <a:endParaRPr lang="en-US"/>
        </a:p>
      </dgm:t>
    </dgm:pt>
    <dgm:pt modelId="{913C74EE-3EF0-D847-9FEA-117F7CBE8ECE}" type="pres">
      <dgm:prSet presAssocID="{A42EF9C3-CDAB-BA48-A8F8-47CC2852C02F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C4C68DE3-19C9-924D-8210-1BB287CF33C1}" type="pres">
      <dgm:prSet presAssocID="{A42EF9C3-CDAB-BA48-A8F8-47CC2852C02F}" presName="connTx" presStyleLbl="parChTrans1D3" presStyleIdx="2" presStyleCnt="6"/>
      <dgm:spPr/>
      <dgm:t>
        <a:bodyPr/>
        <a:lstStyle/>
        <a:p>
          <a:endParaRPr lang="en-US"/>
        </a:p>
      </dgm:t>
    </dgm:pt>
    <dgm:pt modelId="{235BB62A-4C37-9149-844E-27FEF5E3C53E}" type="pres">
      <dgm:prSet presAssocID="{7979113C-7532-AB4D-9A32-A0104CA9D8E4}" presName="root2" presStyleCnt="0"/>
      <dgm:spPr/>
      <dgm:t>
        <a:bodyPr/>
        <a:lstStyle/>
        <a:p>
          <a:endParaRPr lang="en-US"/>
        </a:p>
      </dgm:t>
    </dgm:pt>
    <dgm:pt modelId="{7FF3943F-E717-EC4E-A350-947592F4F15A}" type="pres">
      <dgm:prSet presAssocID="{7979113C-7532-AB4D-9A32-A0104CA9D8E4}" presName="LevelTwoTextNode" presStyleLbl="node3" presStyleIdx="2" presStyleCnt="6" custScaleX="109354" custLinFactNeighborX="51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96374E-ECE9-7F46-AE77-23BB8A7A7369}" type="pres">
      <dgm:prSet presAssocID="{7979113C-7532-AB4D-9A32-A0104CA9D8E4}" presName="level3hierChild" presStyleCnt="0"/>
      <dgm:spPr/>
      <dgm:t>
        <a:bodyPr/>
        <a:lstStyle/>
        <a:p>
          <a:endParaRPr lang="en-US"/>
        </a:p>
      </dgm:t>
    </dgm:pt>
    <dgm:pt modelId="{2C138352-1BC3-D547-B441-D3F4A8D460BC}" type="pres">
      <dgm:prSet presAssocID="{E95C39A7-A55F-CF48-B0A3-2E2A5ED37401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636005EB-4532-5742-BC2F-683209681823}" type="pres">
      <dgm:prSet presAssocID="{E95C39A7-A55F-CF48-B0A3-2E2A5ED37401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E62AE72-AA4C-1341-AF8E-8CC8F10A9A9C}" type="pres">
      <dgm:prSet presAssocID="{30F83ADF-A3F9-654C-A027-437322544EC7}" presName="root2" presStyleCnt="0"/>
      <dgm:spPr/>
      <dgm:t>
        <a:bodyPr/>
        <a:lstStyle/>
        <a:p>
          <a:endParaRPr lang="en-US"/>
        </a:p>
      </dgm:t>
    </dgm:pt>
    <dgm:pt modelId="{67590083-A014-5343-B421-CEE0668664E4}" type="pres">
      <dgm:prSet presAssocID="{30F83ADF-A3F9-654C-A027-437322544EC7}" presName="LevelTwoTextNode" presStyleLbl="node3" presStyleIdx="3" presStyleCnt="6" custScaleX="109354" custLinFactNeighborX="51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284EA-18E6-5948-AAC6-F3C4442E997C}" type="pres">
      <dgm:prSet presAssocID="{30F83ADF-A3F9-654C-A027-437322544EC7}" presName="level3hierChild" presStyleCnt="0"/>
      <dgm:spPr/>
      <dgm:t>
        <a:bodyPr/>
        <a:lstStyle/>
        <a:p>
          <a:endParaRPr lang="en-US"/>
        </a:p>
      </dgm:t>
    </dgm:pt>
    <dgm:pt modelId="{6E692AD4-A1F0-4441-9940-E92860BCCE80}" type="pres">
      <dgm:prSet presAssocID="{38ACD473-200F-401D-A95F-EB26DA694E11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6CEA6C07-7534-47F2-B264-B29DEDEAA951}" type="pres">
      <dgm:prSet presAssocID="{38ACD473-200F-401D-A95F-EB26DA694E11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1781FF4A-17C2-4781-A489-46480347CF2D}" type="pres">
      <dgm:prSet presAssocID="{FD0FC0DC-411A-4E66-8942-C37B490C2C6F}" presName="root2" presStyleCnt="0"/>
      <dgm:spPr/>
    </dgm:pt>
    <dgm:pt modelId="{069924B7-9DCE-4585-AF29-A0F507C803A7}" type="pres">
      <dgm:prSet presAssocID="{FD0FC0DC-411A-4E66-8942-C37B490C2C6F}" presName="LevelTwoTextNode" presStyleLbl="node3" presStyleIdx="4" presStyleCnt="6" custScaleX="109354" custLinFactNeighborX="514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B3D3D0-4F1A-44F9-8CB7-8F4902975F36}" type="pres">
      <dgm:prSet presAssocID="{FD0FC0DC-411A-4E66-8942-C37B490C2C6F}" presName="level3hierChild" presStyleCnt="0"/>
      <dgm:spPr/>
    </dgm:pt>
    <dgm:pt modelId="{5FDAABFC-2437-4CF2-BC03-4DE883C98173}" type="pres">
      <dgm:prSet presAssocID="{352531F4-C064-4607-AA07-B4A0D1A2F96D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F4627AB7-D2CF-47BB-B24E-90B19E88C0AC}" type="pres">
      <dgm:prSet presAssocID="{352531F4-C064-4607-AA07-B4A0D1A2F96D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CE18D5FA-79C5-4784-A6CB-BA2381057534}" type="pres">
      <dgm:prSet presAssocID="{62E83C63-593C-45C8-A228-4931DB2DBEC9}" presName="root2" presStyleCnt="0"/>
      <dgm:spPr/>
    </dgm:pt>
    <dgm:pt modelId="{7AC7E7F7-1ED8-4462-9228-BD2319A002D3}" type="pres">
      <dgm:prSet presAssocID="{62E83C63-593C-45C8-A228-4931DB2DBEC9}" presName="LevelTwoTextNode" presStyleLbl="node3" presStyleIdx="5" presStyleCnt="6" custScaleX="109354" custLinFactNeighborX="514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648A40-31AA-4698-8639-9D9888041B6F}" type="pres">
      <dgm:prSet presAssocID="{62E83C63-593C-45C8-A228-4931DB2DBEC9}" presName="level3hierChild" presStyleCnt="0"/>
      <dgm:spPr/>
    </dgm:pt>
  </dgm:ptLst>
  <dgm:cxnLst>
    <dgm:cxn modelId="{42EF73AA-AD37-44BD-AC8F-276588976A55}" type="presOf" srcId="{FD0FC0DC-411A-4E66-8942-C37B490C2C6F}" destId="{069924B7-9DCE-4585-AF29-A0F507C803A7}" srcOrd="0" destOrd="0" presId="urn:microsoft.com/office/officeart/2005/8/layout/hierarchy2"/>
    <dgm:cxn modelId="{5A34FB83-56C4-BC43-9E70-C6A2A781FBF9}" srcId="{738715CE-6074-7245-A28B-4D414287BB89}" destId="{7979113C-7532-AB4D-9A32-A0104CA9D8E4}" srcOrd="0" destOrd="0" parTransId="{A42EF9C3-CDAB-BA48-A8F8-47CC2852C02F}" sibTransId="{7B4ACF6E-0B7A-B843-93F7-CB499DB6F4D2}"/>
    <dgm:cxn modelId="{B809FAC7-EBED-45CF-86F0-A2A1E3FB15D9}" type="presOf" srcId="{62E83C63-593C-45C8-A228-4931DB2DBEC9}" destId="{7AC7E7F7-1ED8-4462-9228-BD2319A002D3}" srcOrd="0" destOrd="0" presId="urn:microsoft.com/office/officeart/2005/8/layout/hierarchy2"/>
    <dgm:cxn modelId="{86883EA6-35DF-4B15-8FC8-8F400160BBF6}" type="presOf" srcId="{446799A8-D85B-4EE4-8C47-377F7B582008}" destId="{3E655143-56EC-4EFF-ACA0-E6DFE33E9C43}" srcOrd="0" destOrd="0" presId="urn:microsoft.com/office/officeart/2005/8/layout/hierarchy2"/>
    <dgm:cxn modelId="{FCE81469-ABDE-48AF-BA3F-CCABD88C870B}" type="presOf" srcId="{A42EF9C3-CDAB-BA48-A8F8-47CC2852C02F}" destId="{C4C68DE3-19C9-924D-8210-1BB287CF33C1}" srcOrd="1" destOrd="0" presId="urn:microsoft.com/office/officeart/2005/8/layout/hierarchy2"/>
    <dgm:cxn modelId="{3FA98C18-E9AC-4D36-AF89-98778DB10D40}" type="presOf" srcId="{CFFFFE7A-A82E-41A8-9F91-CDD007935C65}" destId="{99E50E0E-0D8A-428A-8FED-2DB9265AC883}" srcOrd="0" destOrd="0" presId="urn:microsoft.com/office/officeart/2005/8/layout/hierarchy2"/>
    <dgm:cxn modelId="{C5EB3F8C-2827-4FC2-8BD4-27DBB14EDDE6}" type="presOf" srcId="{28A07E21-347C-994C-930B-273DDA92263C}" destId="{3CEFD9F7-DEF9-E245-A544-4268D717D611}" srcOrd="0" destOrd="0" presId="urn:microsoft.com/office/officeart/2005/8/layout/hierarchy2"/>
    <dgm:cxn modelId="{2C47A7E6-7D7B-415B-872D-56A55D661CC2}" type="presOf" srcId="{A53E17F1-36B9-4393-A51D-B94EE0CA4614}" destId="{ED9D1E8A-3115-459D-910D-1BD6275ECE0A}" srcOrd="1" destOrd="0" presId="urn:microsoft.com/office/officeart/2005/8/layout/hierarchy2"/>
    <dgm:cxn modelId="{E94BAD10-1E60-4C76-8148-63523453A582}" type="presOf" srcId="{B4FF0063-3E2A-464E-B4C9-D5830790BD1C}" destId="{6B0773EF-31BD-6845-BCAC-918FFBA510EA}" srcOrd="0" destOrd="0" presId="urn:microsoft.com/office/officeart/2005/8/layout/hierarchy2"/>
    <dgm:cxn modelId="{7726DF9E-1BE2-5F49-9DE5-C7A643F00AF2}" srcId="{9CC071FB-5052-F943-A213-75C0F9F29B5C}" destId="{67DD8962-85E4-DE4C-93EF-096BC7F49CF6}" srcOrd="0" destOrd="0" parTransId="{B4FF0063-3E2A-464E-B4C9-D5830790BD1C}" sibTransId="{4AACE931-22F6-C942-BF2C-816B0460364F}"/>
    <dgm:cxn modelId="{4A7EDDD9-E39F-4CA3-BB0E-7669C9DC507F}" type="presOf" srcId="{A0F9D2B0-A7F9-445E-BBD9-6C73019F880E}" destId="{7E03FFEC-BA5C-40EC-BD39-929E2B7CE1CE}" srcOrd="1" destOrd="0" presId="urn:microsoft.com/office/officeart/2005/8/layout/hierarchy2"/>
    <dgm:cxn modelId="{67696381-998E-4F7E-8D90-594946442A7B}" srcId="{738715CE-6074-7245-A28B-4D414287BB89}" destId="{FD0FC0DC-411A-4E66-8942-C37B490C2C6F}" srcOrd="2" destOrd="0" parTransId="{38ACD473-200F-401D-A95F-EB26DA694E11}" sibTransId="{E62DCBA6-BCF0-4FF8-AA49-236CE12DB463}"/>
    <dgm:cxn modelId="{2AB14A0C-FA01-468E-B086-F1E89E76F650}" type="presOf" srcId="{7979113C-7532-AB4D-9A32-A0104CA9D8E4}" destId="{7FF3943F-E717-EC4E-A350-947592F4F15A}" srcOrd="0" destOrd="0" presId="urn:microsoft.com/office/officeart/2005/8/layout/hierarchy2"/>
    <dgm:cxn modelId="{0DD12ADD-4153-EC41-AB1E-000764323EE8}" srcId="{738715CE-6074-7245-A28B-4D414287BB89}" destId="{30F83ADF-A3F9-654C-A027-437322544EC7}" srcOrd="1" destOrd="0" parTransId="{E95C39A7-A55F-CF48-B0A3-2E2A5ED37401}" sibTransId="{84E19DA4-E863-B944-8195-F8A8F76FC946}"/>
    <dgm:cxn modelId="{8108481F-2C4E-47BD-A702-31F07450E5C0}" type="presOf" srcId="{E95C39A7-A55F-CF48-B0A3-2E2A5ED37401}" destId="{636005EB-4532-5742-BC2F-683209681823}" srcOrd="1" destOrd="0" presId="urn:microsoft.com/office/officeart/2005/8/layout/hierarchy2"/>
    <dgm:cxn modelId="{BF7E2A19-B58E-4750-A844-9E6277E4861E}" type="presOf" srcId="{A53E17F1-36B9-4393-A51D-B94EE0CA4614}" destId="{306C3F3F-DB1A-4EE7-99D9-C073D941C8EA}" srcOrd="0" destOrd="0" presId="urn:microsoft.com/office/officeart/2005/8/layout/hierarchy2"/>
    <dgm:cxn modelId="{E778366D-F6F7-496D-A63F-EA3FAC45D01D}" type="presOf" srcId="{738715CE-6074-7245-A28B-4D414287BB89}" destId="{91065043-13AE-2D4B-958B-2D4DD0247456}" srcOrd="0" destOrd="0" presId="urn:microsoft.com/office/officeart/2005/8/layout/hierarchy2"/>
    <dgm:cxn modelId="{C20C5BEB-DDA9-48A1-B30C-C5E8AF86B3ED}" srcId="{67DD8962-85E4-DE4C-93EF-096BC7F49CF6}" destId="{446799A8-D85B-4EE4-8C47-377F7B582008}" srcOrd="1" destOrd="0" parTransId="{A53E17F1-36B9-4393-A51D-B94EE0CA4614}" sibTransId="{81343076-E22A-4433-A799-243ED6425DEA}"/>
    <dgm:cxn modelId="{2598C78F-898B-46CA-AFB1-73CC844D2707}" type="presOf" srcId="{E95C39A7-A55F-CF48-B0A3-2E2A5ED37401}" destId="{2C138352-1BC3-D547-B441-D3F4A8D460BC}" srcOrd="0" destOrd="0" presId="urn:microsoft.com/office/officeart/2005/8/layout/hierarchy2"/>
    <dgm:cxn modelId="{88008D21-EDAB-4D63-8A43-106301446C6C}" type="presOf" srcId="{9CC071FB-5052-F943-A213-75C0F9F29B5C}" destId="{F968F410-3AC9-D441-8788-31544CE0D83D}" srcOrd="0" destOrd="0" presId="urn:microsoft.com/office/officeart/2005/8/layout/hierarchy2"/>
    <dgm:cxn modelId="{9233AC87-F0AD-6148-AD62-CA7D65880863}" srcId="{28A07E21-347C-994C-930B-273DDA92263C}" destId="{9CC071FB-5052-F943-A213-75C0F9F29B5C}" srcOrd="0" destOrd="0" parTransId="{3B3BF0C0-CF9A-B54D-B3AB-AA3AF609C551}" sibTransId="{5B77F744-82D7-3D49-993A-4C2C983F40F3}"/>
    <dgm:cxn modelId="{912C1CAF-62F4-4CDD-B414-290C09A18655}" type="presOf" srcId="{352531F4-C064-4607-AA07-B4A0D1A2F96D}" destId="{F4627AB7-D2CF-47BB-B24E-90B19E88C0AC}" srcOrd="1" destOrd="0" presId="urn:microsoft.com/office/officeart/2005/8/layout/hierarchy2"/>
    <dgm:cxn modelId="{A4F437DE-D8E9-404B-9539-978873BEC4E2}" type="presOf" srcId="{F5CA2D44-3287-0346-A4C2-27689DFCD6E2}" destId="{81217A62-328A-1244-9F56-5363FA302323}" srcOrd="1" destOrd="0" presId="urn:microsoft.com/office/officeart/2005/8/layout/hierarchy2"/>
    <dgm:cxn modelId="{ECA3822F-920B-44FA-94FB-A9EF1FE8E497}" type="presOf" srcId="{A42EF9C3-CDAB-BA48-A8F8-47CC2852C02F}" destId="{913C74EE-3EF0-D847-9FEA-117F7CBE8ECE}" srcOrd="0" destOrd="0" presId="urn:microsoft.com/office/officeart/2005/8/layout/hierarchy2"/>
    <dgm:cxn modelId="{1CD7573F-B200-45EB-9F47-E07564887B75}" type="presOf" srcId="{38ACD473-200F-401D-A95F-EB26DA694E11}" destId="{6E692AD4-A1F0-4441-9940-E92860BCCE80}" srcOrd="0" destOrd="0" presId="urn:microsoft.com/office/officeart/2005/8/layout/hierarchy2"/>
    <dgm:cxn modelId="{DE4B049A-BF18-A048-A523-27FB0B779EA2}" srcId="{9CC071FB-5052-F943-A213-75C0F9F29B5C}" destId="{738715CE-6074-7245-A28B-4D414287BB89}" srcOrd="1" destOrd="0" parTransId="{F5CA2D44-3287-0346-A4C2-27689DFCD6E2}" sibTransId="{C907A175-0DB6-924B-8BC6-3673D3B5ABEF}"/>
    <dgm:cxn modelId="{E2129E0C-BA63-46E4-A6C0-95D3D02FFDBF}" type="presOf" srcId="{352531F4-C064-4607-AA07-B4A0D1A2F96D}" destId="{5FDAABFC-2437-4CF2-BC03-4DE883C98173}" srcOrd="0" destOrd="0" presId="urn:microsoft.com/office/officeart/2005/8/layout/hierarchy2"/>
    <dgm:cxn modelId="{8E36B8D5-E2F0-4737-81A2-D12BF9267279}" type="presOf" srcId="{67DD8962-85E4-DE4C-93EF-096BC7F49CF6}" destId="{57F81A93-2416-3D4F-BBD6-8391C4525399}" srcOrd="0" destOrd="0" presId="urn:microsoft.com/office/officeart/2005/8/layout/hierarchy2"/>
    <dgm:cxn modelId="{E99138B1-A4B1-4C51-99DB-047EB225B707}" type="presOf" srcId="{F5CA2D44-3287-0346-A4C2-27689DFCD6E2}" destId="{4EE7A03F-D1C1-BC45-8836-962F23ABC643}" srcOrd="0" destOrd="0" presId="urn:microsoft.com/office/officeart/2005/8/layout/hierarchy2"/>
    <dgm:cxn modelId="{ECA3F09C-D725-4C2F-B3A9-686505E9543A}" type="presOf" srcId="{A0F9D2B0-A7F9-445E-BBD9-6C73019F880E}" destId="{CBEBC564-414A-4962-89E5-DA9F57A12CE1}" srcOrd="0" destOrd="0" presId="urn:microsoft.com/office/officeart/2005/8/layout/hierarchy2"/>
    <dgm:cxn modelId="{D7F11D6E-C968-4E40-9474-54C3C290B480}" type="presOf" srcId="{38ACD473-200F-401D-A95F-EB26DA694E11}" destId="{6CEA6C07-7534-47F2-B264-B29DEDEAA951}" srcOrd="1" destOrd="0" presId="urn:microsoft.com/office/officeart/2005/8/layout/hierarchy2"/>
    <dgm:cxn modelId="{6BA1040F-6678-4788-AF41-7EB516B64C88}" type="presOf" srcId="{B4FF0063-3E2A-464E-B4C9-D5830790BD1C}" destId="{CDE77ED1-6314-FB4A-AD25-D80E4B70DA34}" srcOrd="1" destOrd="0" presId="urn:microsoft.com/office/officeart/2005/8/layout/hierarchy2"/>
    <dgm:cxn modelId="{688E7084-21D4-4061-9757-96C9B43BC5AD}" srcId="{738715CE-6074-7245-A28B-4D414287BB89}" destId="{62E83C63-593C-45C8-A228-4931DB2DBEC9}" srcOrd="3" destOrd="0" parTransId="{352531F4-C064-4607-AA07-B4A0D1A2F96D}" sibTransId="{0607AF88-F37E-47FD-85D6-3F825A63045C}"/>
    <dgm:cxn modelId="{BA743CA7-D92D-46DA-84F2-9BB51FA3A51D}" type="presOf" srcId="{30F83ADF-A3F9-654C-A027-437322544EC7}" destId="{67590083-A014-5343-B421-CEE0668664E4}" srcOrd="0" destOrd="0" presId="urn:microsoft.com/office/officeart/2005/8/layout/hierarchy2"/>
    <dgm:cxn modelId="{3949F7E2-AC0C-4CE4-98C4-5255CA001737}" srcId="{67DD8962-85E4-DE4C-93EF-096BC7F49CF6}" destId="{CFFFFE7A-A82E-41A8-9F91-CDD007935C65}" srcOrd="0" destOrd="0" parTransId="{A0F9D2B0-A7F9-445E-BBD9-6C73019F880E}" sibTransId="{AFF3A44E-3C9C-49E2-9E98-2841D36E1C7A}"/>
    <dgm:cxn modelId="{2AD35209-1577-47D2-802B-D5C3B481564A}" type="presParOf" srcId="{3CEFD9F7-DEF9-E245-A544-4268D717D611}" destId="{DEB4352B-67A5-5942-976B-ACAD1C92894D}" srcOrd="0" destOrd="0" presId="urn:microsoft.com/office/officeart/2005/8/layout/hierarchy2"/>
    <dgm:cxn modelId="{F4ADA0EA-95C2-41C5-88A1-4AA94F68D4D5}" type="presParOf" srcId="{DEB4352B-67A5-5942-976B-ACAD1C92894D}" destId="{F968F410-3AC9-D441-8788-31544CE0D83D}" srcOrd="0" destOrd="0" presId="urn:microsoft.com/office/officeart/2005/8/layout/hierarchy2"/>
    <dgm:cxn modelId="{E8A32F2E-B9B2-4DF5-9179-3392DE683F66}" type="presParOf" srcId="{DEB4352B-67A5-5942-976B-ACAD1C92894D}" destId="{D15315C0-682A-CC44-BC51-BBD057348D49}" srcOrd="1" destOrd="0" presId="urn:microsoft.com/office/officeart/2005/8/layout/hierarchy2"/>
    <dgm:cxn modelId="{B450C5CF-0EC2-43D5-B35B-C65411948B7C}" type="presParOf" srcId="{D15315C0-682A-CC44-BC51-BBD057348D49}" destId="{6B0773EF-31BD-6845-BCAC-918FFBA510EA}" srcOrd="0" destOrd="0" presId="urn:microsoft.com/office/officeart/2005/8/layout/hierarchy2"/>
    <dgm:cxn modelId="{32D5B73E-B046-4932-A32B-AF97CB1E7BB5}" type="presParOf" srcId="{6B0773EF-31BD-6845-BCAC-918FFBA510EA}" destId="{CDE77ED1-6314-FB4A-AD25-D80E4B70DA34}" srcOrd="0" destOrd="0" presId="urn:microsoft.com/office/officeart/2005/8/layout/hierarchy2"/>
    <dgm:cxn modelId="{F0D749AD-00F2-4B03-8F6B-E730460B5475}" type="presParOf" srcId="{D15315C0-682A-CC44-BC51-BBD057348D49}" destId="{E31A9B2F-75D0-524F-AB2A-39D183165ED4}" srcOrd="1" destOrd="0" presId="urn:microsoft.com/office/officeart/2005/8/layout/hierarchy2"/>
    <dgm:cxn modelId="{D1BAB29C-E73C-4CF3-8593-40BAB05F62E1}" type="presParOf" srcId="{E31A9B2F-75D0-524F-AB2A-39D183165ED4}" destId="{57F81A93-2416-3D4F-BBD6-8391C4525399}" srcOrd="0" destOrd="0" presId="urn:microsoft.com/office/officeart/2005/8/layout/hierarchy2"/>
    <dgm:cxn modelId="{4AC70DAA-06B0-4660-B811-44F32880C21D}" type="presParOf" srcId="{E31A9B2F-75D0-524F-AB2A-39D183165ED4}" destId="{CE8A91AB-719D-8444-9571-38962D59ECD4}" srcOrd="1" destOrd="0" presId="urn:microsoft.com/office/officeart/2005/8/layout/hierarchy2"/>
    <dgm:cxn modelId="{EF0C4B99-CD09-4CCC-90F5-E1D3345B7A38}" type="presParOf" srcId="{CE8A91AB-719D-8444-9571-38962D59ECD4}" destId="{CBEBC564-414A-4962-89E5-DA9F57A12CE1}" srcOrd="0" destOrd="0" presId="urn:microsoft.com/office/officeart/2005/8/layout/hierarchy2"/>
    <dgm:cxn modelId="{F93AD557-3497-4A57-9F8F-2664188E52EF}" type="presParOf" srcId="{CBEBC564-414A-4962-89E5-DA9F57A12CE1}" destId="{7E03FFEC-BA5C-40EC-BD39-929E2B7CE1CE}" srcOrd="0" destOrd="0" presId="urn:microsoft.com/office/officeart/2005/8/layout/hierarchy2"/>
    <dgm:cxn modelId="{93FACBD0-8918-43EE-8DA8-C063E1418968}" type="presParOf" srcId="{CE8A91AB-719D-8444-9571-38962D59ECD4}" destId="{5A1F7FA8-6A83-4488-9C3B-377457949665}" srcOrd="1" destOrd="0" presId="urn:microsoft.com/office/officeart/2005/8/layout/hierarchy2"/>
    <dgm:cxn modelId="{72EBB8A0-2BBC-4C47-9D33-A5322854A12C}" type="presParOf" srcId="{5A1F7FA8-6A83-4488-9C3B-377457949665}" destId="{99E50E0E-0D8A-428A-8FED-2DB9265AC883}" srcOrd="0" destOrd="0" presId="urn:microsoft.com/office/officeart/2005/8/layout/hierarchy2"/>
    <dgm:cxn modelId="{2EB5F83A-90CA-40BD-9A6C-5D30BD220CF0}" type="presParOf" srcId="{5A1F7FA8-6A83-4488-9C3B-377457949665}" destId="{8475E471-C334-48AE-9880-A2945E9304F3}" srcOrd="1" destOrd="0" presId="urn:microsoft.com/office/officeart/2005/8/layout/hierarchy2"/>
    <dgm:cxn modelId="{13A2B3B3-7453-49AC-A359-54F81AA85D64}" type="presParOf" srcId="{CE8A91AB-719D-8444-9571-38962D59ECD4}" destId="{306C3F3F-DB1A-4EE7-99D9-C073D941C8EA}" srcOrd="2" destOrd="0" presId="urn:microsoft.com/office/officeart/2005/8/layout/hierarchy2"/>
    <dgm:cxn modelId="{479D73FF-C207-4A02-A899-BA212F4AC2CF}" type="presParOf" srcId="{306C3F3F-DB1A-4EE7-99D9-C073D941C8EA}" destId="{ED9D1E8A-3115-459D-910D-1BD6275ECE0A}" srcOrd="0" destOrd="0" presId="urn:microsoft.com/office/officeart/2005/8/layout/hierarchy2"/>
    <dgm:cxn modelId="{46A51AB2-3C19-4A7A-9DF0-D29B6B1DB8E6}" type="presParOf" srcId="{CE8A91AB-719D-8444-9571-38962D59ECD4}" destId="{7DF04AA0-D5F0-4A0B-8887-B5CD3126C88B}" srcOrd="3" destOrd="0" presId="urn:microsoft.com/office/officeart/2005/8/layout/hierarchy2"/>
    <dgm:cxn modelId="{BE4AD43E-E69F-46CC-900C-438E0D564B1D}" type="presParOf" srcId="{7DF04AA0-D5F0-4A0B-8887-B5CD3126C88B}" destId="{3E655143-56EC-4EFF-ACA0-E6DFE33E9C43}" srcOrd="0" destOrd="0" presId="urn:microsoft.com/office/officeart/2005/8/layout/hierarchy2"/>
    <dgm:cxn modelId="{625BD438-D90C-4A7C-BB1C-4DC8565903AC}" type="presParOf" srcId="{7DF04AA0-D5F0-4A0B-8887-B5CD3126C88B}" destId="{1A35AB10-B2A4-4D09-A39E-B76C9A4B620D}" srcOrd="1" destOrd="0" presId="urn:microsoft.com/office/officeart/2005/8/layout/hierarchy2"/>
    <dgm:cxn modelId="{16836ECF-A44C-43F8-B322-4618A647D841}" type="presParOf" srcId="{D15315C0-682A-CC44-BC51-BBD057348D49}" destId="{4EE7A03F-D1C1-BC45-8836-962F23ABC643}" srcOrd="2" destOrd="0" presId="urn:microsoft.com/office/officeart/2005/8/layout/hierarchy2"/>
    <dgm:cxn modelId="{16C0F251-73CB-4B4B-BC62-C24BB23CBEAB}" type="presParOf" srcId="{4EE7A03F-D1C1-BC45-8836-962F23ABC643}" destId="{81217A62-328A-1244-9F56-5363FA302323}" srcOrd="0" destOrd="0" presId="urn:microsoft.com/office/officeart/2005/8/layout/hierarchy2"/>
    <dgm:cxn modelId="{0CB9CA4C-D9A6-4037-B95C-5169035721D3}" type="presParOf" srcId="{D15315C0-682A-CC44-BC51-BBD057348D49}" destId="{2CA3530F-5784-5047-ACAD-4C22F8557798}" srcOrd="3" destOrd="0" presId="urn:microsoft.com/office/officeart/2005/8/layout/hierarchy2"/>
    <dgm:cxn modelId="{54A7472B-8FB4-4C1E-8B20-32833EC42B1B}" type="presParOf" srcId="{2CA3530F-5784-5047-ACAD-4C22F8557798}" destId="{91065043-13AE-2D4B-958B-2D4DD0247456}" srcOrd="0" destOrd="0" presId="urn:microsoft.com/office/officeart/2005/8/layout/hierarchy2"/>
    <dgm:cxn modelId="{6E267013-C38A-4673-9FA9-6959B148133C}" type="presParOf" srcId="{2CA3530F-5784-5047-ACAD-4C22F8557798}" destId="{2688AE0B-3604-A246-AD6B-38AD024833A2}" srcOrd="1" destOrd="0" presId="urn:microsoft.com/office/officeart/2005/8/layout/hierarchy2"/>
    <dgm:cxn modelId="{70D2A26C-FF86-47DB-9D4F-F527A7BD368D}" type="presParOf" srcId="{2688AE0B-3604-A246-AD6B-38AD024833A2}" destId="{913C74EE-3EF0-D847-9FEA-117F7CBE8ECE}" srcOrd="0" destOrd="0" presId="urn:microsoft.com/office/officeart/2005/8/layout/hierarchy2"/>
    <dgm:cxn modelId="{D9E5DD83-A4DC-4F12-A58C-AD3AB00E5D93}" type="presParOf" srcId="{913C74EE-3EF0-D847-9FEA-117F7CBE8ECE}" destId="{C4C68DE3-19C9-924D-8210-1BB287CF33C1}" srcOrd="0" destOrd="0" presId="urn:microsoft.com/office/officeart/2005/8/layout/hierarchy2"/>
    <dgm:cxn modelId="{2823922B-2622-4653-87D8-4ABBAFB430ED}" type="presParOf" srcId="{2688AE0B-3604-A246-AD6B-38AD024833A2}" destId="{235BB62A-4C37-9149-844E-27FEF5E3C53E}" srcOrd="1" destOrd="0" presId="urn:microsoft.com/office/officeart/2005/8/layout/hierarchy2"/>
    <dgm:cxn modelId="{051E4E2E-B9FA-41C0-8635-AD6465441290}" type="presParOf" srcId="{235BB62A-4C37-9149-844E-27FEF5E3C53E}" destId="{7FF3943F-E717-EC4E-A350-947592F4F15A}" srcOrd="0" destOrd="0" presId="urn:microsoft.com/office/officeart/2005/8/layout/hierarchy2"/>
    <dgm:cxn modelId="{AEE73CDB-EF13-431F-AFA2-D62FC7918929}" type="presParOf" srcId="{235BB62A-4C37-9149-844E-27FEF5E3C53E}" destId="{FD96374E-ECE9-7F46-AE77-23BB8A7A7369}" srcOrd="1" destOrd="0" presId="urn:microsoft.com/office/officeart/2005/8/layout/hierarchy2"/>
    <dgm:cxn modelId="{A630DD4C-1C69-4570-AAC2-5E3F4B551A00}" type="presParOf" srcId="{2688AE0B-3604-A246-AD6B-38AD024833A2}" destId="{2C138352-1BC3-D547-B441-D3F4A8D460BC}" srcOrd="2" destOrd="0" presId="urn:microsoft.com/office/officeart/2005/8/layout/hierarchy2"/>
    <dgm:cxn modelId="{E4F37710-1BC0-4A21-AC7E-C386E4CEA875}" type="presParOf" srcId="{2C138352-1BC3-D547-B441-D3F4A8D460BC}" destId="{636005EB-4532-5742-BC2F-683209681823}" srcOrd="0" destOrd="0" presId="urn:microsoft.com/office/officeart/2005/8/layout/hierarchy2"/>
    <dgm:cxn modelId="{6594C248-0548-4100-9822-EB2707C42630}" type="presParOf" srcId="{2688AE0B-3604-A246-AD6B-38AD024833A2}" destId="{9E62AE72-AA4C-1341-AF8E-8CC8F10A9A9C}" srcOrd="3" destOrd="0" presId="urn:microsoft.com/office/officeart/2005/8/layout/hierarchy2"/>
    <dgm:cxn modelId="{12513D85-15DB-4300-8274-387BF2A23B79}" type="presParOf" srcId="{9E62AE72-AA4C-1341-AF8E-8CC8F10A9A9C}" destId="{67590083-A014-5343-B421-CEE0668664E4}" srcOrd="0" destOrd="0" presId="urn:microsoft.com/office/officeart/2005/8/layout/hierarchy2"/>
    <dgm:cxn modelId="{5E1B4AA1-01DC-4908-A426-3D8CD88F6F52}" type="presParOf" srcId="{9E62AE72-AA4C-1341-AF8E-8CC8F10A9A9C}" destId="{5CF284EA-18E6-5948-AAC6-F3C4442E997C}" srcOrd="1" destOrd="0" presId="urn:microsoft.com/office/officeart/2005/8/layout/hierarchy2"/>
    <dgm:cxn modelId="{7CBB6B74-1201-4E44-9466-FE1A97C7FACF}" type="presParOf" srcId="{2688AE0B-3604-A246-AD6B-38AD024833A2}" destId="{6E692AD4-A1F0-4441-9940-E92860BCCE80}" srcOrd="4" destOrd="0" presId="urn:microsoft.com/office/officeart/2005/8/layout/hierarchy2"/>
    <dgm:cxn modelId="{FCD2F31F-597B-44B9-8696-700B07A12E8A}" type="presParOf" srcId="{6E692AD4-A1F0-4441-9940-E92860BCCE80}" destId="{6CEA6C07-7534-47F2-B264-B29DEDEAA951}" srcOrd="0" destOrd="0" presId="urn:microsoft.com/office/officeart/2005/8/layout/hierarchy2"/>
    <dgm:cxn modelId="{F7C3CA35-4F2C-4EB0-8CA3-93C1CB042AD5}" type="presParOf" srcId="{2688AE0B-3604-A246-AD6B-38AD024833A2}" destId="{1781FF4A-17C2-4781-A489-46480347CF2D}" srcOrd="5" destOrd="0" presId="urn:microsoft.com/office/officeart/2005/8/layout/hierarchy2"/>
    <dgm:cxn modelId="{70EDFB72-01CF-4FEA-86C5-AE395E248266}" type="presParOf" srcId="{1781FF4A-17C2-4781-A489-46480347CF2D}" destId="{069924B7-9DCE-4585-AF29-A0F507C803A7}" srcOrd="0" destOrd="0" presId="urn:microsoft.com/office/officeart/2005/8/layout/hierarchy2"/>
    <dgm:cxn modelId="{2D2044E2-9DFE-47DF-9E12-49310A432B81}" type="presParOf" srcId="{1781FF4A-17C2-4781-A489-46480347CF2D}" destId="{F5B3D3D0-4F1A-44F9-8CB7-8F4902975F36}" srcOrd="1" destOrd="0" presId="urn:microsoft.com/office/officeart/2005/8/layout/hierarchy2"/>
    <dgm:cxn modelId="{5FED24C6-D4E6-4760-8A9E-C45D0042B4FF}" type="presParOf" srcId="{2688AE0B-3604-A246-AD6B-38AD024833A2}" destId="{5FDAABFC-2437-4CF2-BC03-4DE883C98173}" srcOrd="6" destOrd="0" presId="urn:microsoft.com/office/officeart/2005/8/layout/hierarchy2"/>
    <dgm:cxn modelId="{878889FF-F06F-4E60-A87F-90A8495804C1}" type="presParOf" srcId="{5FDAABFC-2437-4CF2-BC03-4DE883C98173}" destId="{F4627AB7-D2CF-47BB-B24E-90B19E88C0AC}" srcOrd="0" destOrd="0" presId="urn:microsoft.com/office/officeart/2005/8/layout/hierarchy2"/>
    <dgm:cxn modelId="{CA6A7181-94A0-47DF-AD49-DF76869328BD}" type="presParOf" srcId="{2688AE0B-3604-A246-AD6B-38AD024833A2}" destId="{CE18D5FA-79C5-4784-A6CB-BA2381057534}" srcOrd="7" destOrd="0" presId="urn:microsoft.com/office/officeart/2005/8/layout/hierarchy2"/>
    <dgm:cxn modelId="{EC955577-1F75-4BF9-A723-4335CC7DD3D8}" type="presParOf" srcId="{CE18D5FA-79C5-4784-A6CB-BA2381057534}" destId="{7AC7E7F7-1ED8-4462-9228-BD2319A002D3}" srcOrd="0" destOrd="0" presId="urn:microsoft.com/office/officeart/2005/8/layout/hierarchy2"/>
    <dgm:cxn modelId="{E71C5688-1F59-4526-B4A3-B75DE668939B}" type="presParOf" srcId="{CE18D5FA-79C5-4784-A6CB-BA2381057534}" destId="{D4648A40-31AA-4698-8639-9D9888041B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8F410-3AC9-D441-8788-31544CE0D83D}">
      <dsp:nvSpPr>
        <dsp:cNvPr id="0" name=""/>
        <dsp:cNvSpPr/>
      </dsp:nvSpPr>
      <dsp:spPr>
        <a:xfrm>
          <a:off x="465501" y="2620763"/>
          <a:ext cx="2277041" cy="113852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Length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8847" y="2654109"/>
        <a:ext cx="2210349" cy="1071828"/>
      </dsp:txXfrm>
    </dsp:sp>
    <dsp:sp modelId="{6B0773EF-31BD-6845-BCAC-918FFBA510EA}">
      <dsp:nvSpPr>
        <dsp:cNvPr id="0" name=""/>
        <dsp:cNvSpPr/>
      </dsp:nvSpPr>
      <dsp:spPr>
        <a:xfrm rot="19042543">
          <a:off x="2359469" y="2194803"/>
          <a:ext cx="289998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899985" y="13302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6962" y="2135606"/>
        <a:ext cx="144999" cy="144999"/>
      </dsp:txXfrm>
    </dsp:sp>
    <dsp:sp modelId="{57F81A93-2416-3D4F-BBD6-8391C4525399}">
      <dsp:nvSpPr>
        <dsp:cNvPr id="0" name=""/>
        <dsp:cNvSpPr/>
      </dsp:nvSpPr>
      <dsp:spPr>
        <a:xfrm>
          <a:off x="4876381" y="656928"/>
          <a:ext cx="2277041" cy="113852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Equation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09727" y="690274"/>
        <a:ext cx="2210349" cy="1071828"/>
      </dsp:txXfrm>
    </dsp:sp>
    <dsp:sp modelId="{CBEBC564-414A-4962-89E5-DA9F57A12CE1}">
      <dsp:nvSpPr>
        <dsp:cNvPr id="0" name=""/>
        <dsp:cNvSpPr/>
      </dsp:nvSpPr>
      <dsp:spPr>
        <a:xfrm rot="20563087">
          <a:off x="7104186" y="888886"/>
          <a:ext cx="218128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181284" y="1330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0296" y="847656"/>
        <a:ext cx="109064" cy="109064"/>
      </dsp:txXfrm>
    </dsp:sp>
    <dsp:sp modelId="{99E50E0E-0D8A-428A-8FED-2DB9265AC883}">
      <dsp:nvSpPr>
        <dsp:cNvPr id="0" name=""/>
        <dsp:cNvSpPr/>
      </dsp:nvSpPr>
      <dsp:spPr>
        <a:xfrm>
          <a:off x="9236233" y="8927"/>
          <a:ext cx="2490036" cy="113852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Same Unit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69579" y="42273"/>
        <a:ext cx="2423344" cy="1071828"/>
      </dsp:txXfrm>
    </dsp:sp>
    <dsp:sp modelId="{306C3F3F-DB1A-4EE7-99D9-C073D941C8EA}">
      <dsp:nvSpPr>
        <dsp:cNvPr id="0" name=""/>
        <dsp:cNvSpPr/>
      </dsp:nvSpPr>
      <dsp:spPr>
        <a:xfrm rot="1056888">
          <a:off x="7102192" y="1543535"/>
          <a:ext cx="218527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185272" y="1330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0197" y="1502206"/>
        <a:ext cx="109263" cy="109263"/>
      </dsp:txXfrm>
    </dsp:sp>
    <dsp:sp modelId="{3E655143-56EC-4EFF-ACA0-E6DFE33E9C43}">
      <dsp:nvSpPr>
        <dsp:cNvPr id="0" name=""/>
        <dsp:cNvSpPr/>
      </dsp:nvSpPr>
      <dsp:spPr>
        <a:xfrm>
          <a:off x="9236233" y="1318226"/>
          <a:ext cx="2490036" cy="113852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Different Unit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69579" y="1351572"/>
        <a:ext cx="2423344" cy="1071828"/>
      </dsp:txXfrm>
    </dsp:sp>
    <dsp:sp modelId="{4EE7A03F-D1C1-BC45-8836-962F23ABC643}">
      <dsp:nvSpPr>
        <dsp:cNvPr id="0" name=""/>
        <dsp:cNvSpPr/>
      </dsp:nvSpPr>
      <dsp:spPr>
        <a:xfrm rot="2563445">
          <a:off x="2357139" y="4162076"/>
          <a:ext cx="290464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904646" y="13302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6846" y="4102763"/>
        <a:ext cx="145232" cy="145232"/>
      </dsp:txXfrm>
    </dsp:sp>
    <dsp:sp modelId="{91065043-13AE-2D4B-958B-2D4DD0247456}">
      <dsp:nvSpPr>
        <dsp:cNvPr id="0" name=""/>
        <dsp:cNvSpPr/>
      </dsp:nvSpPr>
      <dsp:spPr>
        <a:xfrm>
          <a:off x="4876381" y="4591474"/>
          <a:ext cx="2277041" cy="113852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Calculation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09727" y="4624820"/>
        <a:ext cx="2210349" cy="1071828"/>
      </dsp:txXfrm>
    </dsp:sp>
    <dsp:sp modelId="{913C74EE-3EF0-D847-9FEA-117F7CBE8ECE}">
      <dsp:nvSpPr>
        <dsp:cNvPr id="0" name=""/>
        <dsp:cNvSpPr/>
      </dsp:nvSpPr>
      <dsp:spPr>
        <a:xfrm rot="19000945">
          <a:off x="6763466" y="4165458"/>
          <a:ext cx="28627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862724" y="13302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3260" y="4107192"/>
        <a:ext cx="143136" cy="143136"/>
      </dsp:txXfrm>
    </dsp:sp>
    <dsp:sp modelId="{7FF3943F-E717-EC4E-A350-947592F4F15A}">
      <dsp:nvSpPr>
        <dsp:cNvPr id="0" name=""/>
        <dsp:cNvSpPr/>
      </dsp:nvSpPr>
      <dsp:spPr>
        <a:xfrm>
          <a:off x="9236233" y="2627525"/>
          <a:ext cx="2490036" cy="113852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Addition</a:t>
          </a:r>
        </a:p>
      </dsp:txBody>
      <dsp:txXfrm>
        <a:off x="9269579" y="2660871"/>
        <a:ext cx="2423344" cy="1071828"/>
      </dsp:txXfrm>
    </dsp:sp>
    <dsp:sp modelId="{2C138352-1BC3-D547-B441-D3F4A8D460BC}">
      <dsp:nvSpPr>
        <dsp:cNvPr id="0" name=""/>
        <dsp:cNvSpPr/>
      </dsp:nvSpPr>
      <dsp:spPr>
        <a:xfrm rot="20553091">
          <a:off x="7103194" y="4820107"/>
          <a:ext cx="218326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183269" y="13302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0247" y="4778828"/>
        <a:ext cx="109163" cy="109163"/>
      </dsp:txXfrm>
    </dsp:sp>
    <dsp:sp modelId="{67590083-A014-5343-B421-CEE0668664E4}">
      <dsp:nvSpPr>
        <dsp:cNvPr id="0" name=""/>
        <dsp:cNvSpPr/>
      </dsp:nvSpPr>
      <dsp:spPr>
        <a:xfrm>
          <a:off x="9236233" y="3936825"/>
          <a:ext cx="2490036" cy="113852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Subtraction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69579" y="3970171"/>
        <a:ext cx="2423344" cy="1071828"/>
      </dsp:txXfrm>
    </dsp:sp>
    <dsp:sp modelId="{6E692AD4-A1F0-4441-9940-E92860BCCE80}">
      <dsp:nvSpPr>
        <dsp:cNvPr id="0" name=""/>
        <dsp:cNvSpPr/>
      </dsp:nvSpPr>
      <dsp:spPr>
        <a:xfrm rot="1046909">
          <a:off x="7103194" y="5474757"/>
          <a:ext cx="218326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183269" y="1330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0247" y="5433478"/>
        <a:ext cx="109163" cy="109163"/>
      </dsp:txXfrm>
    </dsp:sp>
    <dsp:sp modelId="{069924B7-9DCE-4585-AF29-A0F507C803A7}">
      <dsp:nvSpPr>
        <dsp:cNvPr id="0" name=""/>
        <dsp:cNvSpPr/>
      </dsp:nvSpPr>
      <dsp:spPr>
        <a:xfrm>
          <a:off x="9236233" y="5246124"/>
          <a:ext cx="2490036" cy="113852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Multiplication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69579" y="5279470"/>
        <a:ext cx="2423344" cy="1071828"/>
      </dsp:txXfrm>
    </dsp:sp>
    <dsp:sp modelId="{5FDAABFC-2437-4CF2-BC03-4DE883C98173}">
      <dsp:nvSpPr>
        <dsp:cNvPr id="0" name=""/>
        <dsp:cNvSpPr/>
      </dsp:nvSpPr>
      <dsp:spPr>
        <a:xfrm rot="2599055">
          <a:off x="6763466" y="6129407"/>
          <a:ext cx="28627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862724" y="1330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ts val="32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3260" y="6071141"/>
        <a:ext cx="143136" cy="143136"/>
      </dsp:txXfrm>
    </dsp:sp>
    <dsp:sp modelId="{7AC7E7F7-1ED8-4462-9228-BD2319A002D3}">
      <dsp:nvSpPr>
        <dsp:cNvPr id="0" name=""/>
        <dsp:cNvSpPr/>
      </dsp:nvSpPr>
      <dsp:spPr>
        <a:xfrm>
          <a:off x="9236233" y="6555423"/>
          <a:ext cx="2490036" cy="113852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Division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69579" y="6588769"/>
        <a:ext cx="2423344" cy="107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先做</a:t>
            </a:r>
            <a:r>
              <a:rPr lang="en-US" altLang="zh-CN" dirty="0" smtClean="0"/>
              <a:t>Tasking,</a:t>
            </a:r>
            <a:r>
              <a:rPr lang="en-US" altLang="zh-CN" baseline="0" dirty="0" smtClean="0"/>
              <a:t> Taking </a:t>
            </a:r>
            <a:r>
              <a:rPr lang="zh-CN" altLang="en-US" baseline="0" dirty="0" smtClean="0"/>
              <a:t>树状图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0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基础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Equation.SameUnit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可能会有部分不认同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基础</a:t>
            </a:r>
            <a:r>
              <a:rPr lang="en-US" altLang="zh-CN" baseline="0" dirty="0" smtClean="0"/>
              <a:t>Story</a:t>
            </a:r>
            <a:r>
              <a:rPr lang="zh-CN" altLang="en-US" baseline="0" dirty="0" smtClean="0"/>
              <a:t>应该为</a:t>
            </a:r>
            <a:r>
              <a:rPr lang="en-US" altLang="zh-CN" baseline="0" dirty="0" err="1" smtClean="0"/>
              <a:t>Equation.SameUnit</a:t>
            </a:r>
            <a:r>
              <a:rPr lang="en-US" altLang="zh-CN" baseline="0" dirty="0" smtClean="0"/>
              <a:t> + </a:t>
            </a:r>
            <a:r>
              <a:rPr lang="en-US" altLang="zh-CN" baseline="0" dirty="0" err="1" smtClean="0"/>
              <a:t>Calculation.Addition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做好了</a:t>
            </a:r>
            <a:r>
              <a:rPr lang="en-US" altLang="zh-CN" baseline="0" dirty="0" smtClean="0"/>
              <a:t>Tasking</a:t>
            </a:r>
            <a:r>
              <a:rPr lang="zh-CN" altLang="en-US" baseline="0" dirty="0" smtClean="0"/>
              <a:t>后写出第一个测试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通过</a:t>
            </a:r>
            <a:r>
              <a:rPr lang="en-US" altLang="zh-CN" baseline="0" dirty="0" smtClean="0"/>
              <a:t>Issue</a:t>
            </a:r>
            <a:r>
              <a:rPr lang="zh-CN" altLang="en-US" baseline="0" dirty="0" smtClean="0"/>
              <a:t>进行反馈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仅作红色部分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不要多做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做的越多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错的越多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对比大家的测试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应该有不同的实现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通过测试描述了接口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跟客户约定好了交付的内容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2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仅作红色部分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不要多做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做的越多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错的越多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客户需求并不清晰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M</a:t>
            </a:r>
            <a:r>
              <a:rPr lang="zh-CN" altLang="en-US" baseline="0" dirty="0" smtClean="0"/>
              <a:t>是否支持大小写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是否支持中文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为什么不支持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细化接口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同样接口作为约束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重构练习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在此时细化</a:t>
            </a:r>
            <a:r>
              <a:rPr lang="en-US" altLang="zh-CN" baseline="0" dirty="0" smtClean="0"/>
              <a:t>Task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分别完成同单位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不同单位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值类型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参照</a:t>
            </a:r>
            <a:r>
              <a:rPr lang="en-US" altLang="zh-CN" dirty="0" smtClean="0"/>
              <a:t>Java String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1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下面的是否能做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huawei.com/wireless-oss-training/OOBP-SH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 </a:t>
            </a:r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 Camp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Lesson 2 – Length Calculation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 Definition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ASSERT_EQ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(Length(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), Length(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));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ASSERT_EQ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(Length(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"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米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));</a:t>
            </a: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enum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{M =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1000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CM =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MM =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};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ASSERT_EQ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(Length(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M),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M));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 algn="ctr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54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List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 smtClean="0"/>
              <a:t>Equation with same unit</a:t>
            </a:r>
          </a:p>
          <a:p>
            <a:r>
              <a:rPr lang="en-US" altLang="zh-CN" strike="sngStrike" dirty="0"/>
              <a:t>Equation with </a:t>
            </a:r>
            <a:r>
              <a:rPr lang="en-US" altLang="zh-CN" strike="sngStrike" dirty="0" smtClean="0"/>
              <a:t>different unit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Addition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With Same Unit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With Different Unit</a:t>
            </a:r>
          </a:p>
          <a:p>
            <a:r>
              <a:rPr lang="en-US" altLang="zh-CN" dirty="0" smtClean="0"/>
              <a:t>Subtraction</a:t>
            </a:r>
          </a:p>
          <a:p>
            <a:r>
              <a:rPr lang="en-US" altLang="zh-CN" dirty="0" smtClean="0"/>
              <a:t>Multiplication/Division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05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 Object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-128"/>
              </a:rPr>
              <a:t>Follow 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-128"/>
              </a:rPr>
              <a:t>value semantics rather than </a:t>
            </a:r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-128"/>
              </a:rPr>
              <a:t>reference 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-128"/>
              </a:rPr>
              <a:t>semantics</a:t>
            </a:r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-128"/>
              </a:rPr>
              <a:t>.</a:t>
            </a:r>
          </a:p>
          <a:p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-128"/>
              </a:rPr>
              <a:t>Value objects 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-128"/>
              </a:rPr>
              <a:t>should be entirely immutable. </a:t>
            </a:r>
            <a:endParaRPr lang="en-US" altLang="zh-CN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ＭＳ Ｐゴシック" charset="-128"/>
            </a:endParaRPr>
          </a:p>
          <a:p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-128"/>
              </a:rPr>
              <a:t>If you want to change a value object you should replace the object with a new one and not be allowed to update the values of the value object </a:t>
            </a:r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-128"/>
              </a:rPr>
              <a:t>itself.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9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 Object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720" y="1422400"/>
            <a:ext cx="12242800" cy="76327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 +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 * 5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 / 5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 *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Length(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/ Length(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</a:t>
            </a:r>
          </a:p>
          <a:p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654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通过测试来确认需求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接口是与客户的协约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场景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是对需求的确认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Task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延迟细化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Value Object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99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Open Sans Extrabold" charset="0"/>
              </a:rPr>
              <a:t>Q &amp;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Liu </a:t>
            </a:r>
            <a:r>
              <a:rPr lang="en-US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Jie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jieliu@thoughtworks.com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689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分解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问题：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任何子问题均可通过测试来验收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所有子问题域的集合恰好等价于原问题域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子问题域之间无交集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计划任务：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能够递进地解决所有子问题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其他任务与子问题放在同一列表中被计划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追踪进度：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在列表中随时勾除完成任务或加入新增任务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166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do we do TDD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5" descr="tdd_workfl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"/>
          <a:stretch/>
        </p:blipFill>
        <p:spPr>
          <a:xfrm>
            <a:off x="1245815" y="1780456"/>
            <a:ext cx="11081285" cy="6840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429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设计一个长度类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使它可以计算这样的计算公式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1m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4 + 10cm * 3 –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5mm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=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545mm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=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54.5cm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=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0.545m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93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150325"/>
              </p:ext>
            </p:extLst>
          </p:nvPr>
        </p:nvGraphicFramePr>
        <p:xfrm>
          <a:off x="381000" y="1422400"/>
          <a:ext cx="12242800" cy="7702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81000" y="8505497"/>
            <a:ext cx="12242800" cy="7219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520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1028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549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2057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5781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marL="0" indent="0" algn="ctr">
              <a:buNone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89789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List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91889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Equation with same unit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Equation with different unit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Addition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Subtraction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Multiplication/Division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的测试用例至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http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://github/OOBP-SH/issues/2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000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First Test Case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ASSERT_EQ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(Length(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), Length(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"m"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));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66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List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91889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Equation with same unit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Equation with different unit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Subtraction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Multiplication/Division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提交或清空当前工作区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add . &amp;&amp; git commit &amp;&amp; git push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reset &amp;&amp; git checkout . &amp;&amp; git clean –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stash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remote add source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://github/OOBP-SH.git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pull source master</a:t>
            </a:r>
          </a:p>
        </p:txBody>
      </p:sp>
    </p:spTree>
    <p:extLst>
      <p:ext uri="{BB962C8B-B14F-4D97-AF65-F5344CB8AC3E}">
        <p14:creationId xmlns:p14="http://schemas.microsoft.com/office/powerpoint/2010/main" val="14095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419</TotalTime>
  <Pages>0</Pages>
  <Words>589</Words>
  <Characters>0</Characters>
  <Application>Microsoft Office PowerPoint</Application>
  <PresentationFormat>自定义</PresentationFormat>
  <Lines>0</Lines>
  <Paragraphs>132</Paragraphs>
  <Slides>16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宋体</vt:lpstr>
      <vt:lpstr>微软雅黑</vt:lpstr>
      <vt:lpstr>Calibri</vt:lpstr>
      <vt:lpstr>Wingdings</vt:lpstr>
      <vt:lpstr>2_TW - Black</vt:lpstr>
      <vt:lpstr>4_TW - Black</vt:lpstr>
      <vt:lpstr>OO Boot Camp</vt:lpstr>
      <vt:lpstr>Review</vt:lpstr>
      <vt:lpstr>Tasking</vt:lpstr>
      <vt:lpstr>How do we do TDD</vt:lpstr>
      <vt:lpstr>EXERCISE</vt:lpstr>
      <vt:lpstr>Tasking</vt:lpstr>
      <vt:lpstr>Task List</vt:lpstr>
      <vt:lpstr>First Test Case</vt:lpstr>
      <vt:lpstr>Task List</vt:lpstr>
      <vt:lpstr>Unit Definition</vt:lpstr>
      <vt:lpstr>Task List</vt:lpstr>
      <vt:lpstr>Value Object</vt:lpstr>
      <vt:lpstr>Value Object</vt:lpstr>
      <vt:lpstr>SUMMARY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Wukun (Coney)</cp:lastModifiedBy>
  <cp:revision>160</cp:revision>
  <dcterms:created xsi:type="dcterms:W3CDTF">2015-03-25T17:05:23Z</dcterms:created>
  <dcterms:modified xsi:type="dcterms:W3CDTF">2015-10-25T07:47:41Z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1435628629</vt:lpwstr>
  </property>
</Properties>
</file>