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3864" r:id="rId2"/>
  </p:sldMasterIdLst>
  <p:notesMasterIdLst>
    <p:notesMasterId r:id="rId24"/>
  </p:notesMasterIdLst>
  <p:sldIdLst>
    <p:sldId id="287" r:id="rId3"/>
    <p:sldId id="308" r:id="rId4"/>
    <p:sldId id="323" r:id="rId5"/>
    <p:sldId id="339" r:id="rId6"/>
    <p:sldId id="337" r:id="rId7"/>
    <p:sldId id="338" r:id="rId8"/>
    <p:sldId id="331" r:id="rId9"/>
    <p:sldId id="341" r:id="rId10"/>
    <p:sldId id="330" r:id="rId11"/>
    <p:sldId id="332" r:id="rId12"/>
    <p:sldId id="333" r:id="rId13"/>
    <p:sldId id="334" r:id="rId14"/>
    <p:sldId id="325" r:id="rId15"/>
    <p:sldId id="326" r:id="rId16"/>
    <p:sldId id="340" r:id="rId17"/>
    <p:sldId id="335" r:id="rId18"/>
    <p:sldId id="342" r:id="rId19"/>
    <p:sldId id="336" r:id="rId20"/>
    <p:sldId id="327" r:id="rId21"/>
    <p:sldId id="312" r:id="rId22"/>
    <p:sldId id="294" r:id="rId23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8"/>
    <p:restoredTop sz="94666"/>
  </p:normalViewPr>
  <p:slideViewPr>
    <p:cSldViewPr>
      <p:cViewPr varScale="1">
        <p:scale>
          <a:sx n="79" d="100"/>
          <a:sy n="79" d="100"/>
        </p:scale>
        <p:origin x="588" y="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 Boot Camp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Lesson 4 – Parking Manager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C83E-2C64-F44F-BCC1-220EFDC8117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492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职责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(SRP)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SingleResponsibilityPrinciple2_7106085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00" y="1404000"/>
            <a:ext cx="10994400" cy="77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151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开放封闭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(OCP)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0" name="Picture 4" descr="OpenClosedPrinciple2_2C596E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46" y="1404000"/>
            <a:ext cx="10994708" cy="776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038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里氏替换原则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(LSP)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images.cnblogs.com/cnblogs_com/shanyou/WindowsLiveWriter/SOLID_6402/LiskovSubtitutionPrinciple_52BB5162_2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00" y="1404000"/>
            <a:ext cx="10994400" cy="77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609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Patterns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F5B2CA-BCA1-9745-82ED-D3862910942D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346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增加停车场管理员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(ParkingManager)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角色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他可以管理若干个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ParkingBoy,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也可以管理其他的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ParkingManager.</a:t>
            </a: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当通过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ParkingManager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停车时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他会指派一名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ParkingBoy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ParkingManager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帮他完成停车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.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如果必要的话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 ParkingManager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也会亲自将车停放至他所熟悉的停车场中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932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Composite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upload.wikimedia.org/wikipedia/commons/thumb/5/5a/Composite_UML_class_diagram_(fixed).svg/2000px-Composite_UML_class_diagram_(fixed)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64432"/>
            <a:ext cx="11563362" cy="74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386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依赖倒置原则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(DIP)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DependencyInversionPrinciple_0278F9E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00" y="1404000"/>
            <a:ext cx="10994400" cy="77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678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里氏替换原则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(LSP)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images.cnblogs.com/cnblogs_com/shanyou/WindowsLiveWriter/SOLID_6402/LiskovSubtitutionPrinciple_52BB5162_2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00" y="1404000"/>
            <a:ext cx="10994400" cy="77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357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接口分离原则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(ISP)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 descr="InterfaceSegregationPrinciple_6021646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00" y="1404000"/>
            <a:ext cx="10994400" cy="77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386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模式是一种设计惯例，代码的某些固定处理流程被固化为模式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固化后的模式成为一种更好的抽象，让工程师之间的交流变得简单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模式不等于面向对象，大部分模式体现了面向对象的思想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5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F5B2CA-BCA1-9745-82ED-D3862910942D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689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1858779"/>
          </a:xfrm>
        </p:spPr>
        <p:txBody>
          <a:bodyPr/>
          <a:lstStyle/>
          <a:p>
            <a:r>
              <a:rPr lang="en-US" altLang="zh-CN" sz="8400" i="0" cap="all" spc="-400" dirty="0">
                <a:solidFill>
                  <a:srgbClr val="FFFFFF"/>
                </a:solidFill>
                <a:latin typeface="Open Sans Extrabold"/>
                <a:sym typeface="Open Sans Extrabold" charset="0"/>
              </a:rPr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38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01285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For questions or suggestions:</a:t>
            </a:r>
          </a:p>
          <a:p>
            <a:pPr>
              <a:spcBef>
                <a:spcPct val="0"/>
              </a:spcBef>
            </a:pPr>
            <a:r>
              <a:rPr lang="en-US" altLang="en-US" dirty="0" smtClean="0"/>
              <a:t>Liu </a:t>
            </a:r>
            <a:r>
              <a:rPr lang="en-US" altLang="en-US" dirty="0" err="1" smtClean="0"/>
              <a:t>Jie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jieliu@thoughtworks.com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7050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Strategy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6" y="1943500"/>
            <a:ext cx="12419047" cy="6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66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 Method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17" y="1564432"/>
            <a:ext cx="9879365" cy="66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Strategy With Template Method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73" y="1499055"/>
            <a:ext cx="12368254" cy="72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Strategy To Template Method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36" y="6919373"/>
            <a:ext cx="5857875" cy="1438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475" y="6862223"/>
            <a:ext cx="6410325" cy="1495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7" y="1720068"/>
            <a:ext cx="12431746" cy="45079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36" y="8649364"/>
            <a:ext cx="4905375" cy="476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4475" y="8649364"/>
            <a:ext cx="53816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策略模式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(Strategy)</a:t>
            </a: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策略模式定义了一系列的算法，并将每一个算法封装起来，而且使它们还可以相互替换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策略模式让算法独立于使用它的客户而独立变化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(Template method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在一个方法中定义一个算法的骨架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而将一些步骤延迟到子类中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子类可以在不改变算法结构的情况下，重新定义算法中的某些步骤。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重构到模式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的动机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应用模式的过程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001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代码的坏味道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(Bad Smells In Code)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(Duplicated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方法过长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(Long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Method)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类过大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(Large Class)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发散式变化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(Divergent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Change)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散弹式修改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(Shotgun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Surgery)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14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面向对象设计的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SOLID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(SRP)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开放封闭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(OCP)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里氏替换原则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(LSP)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接口分离原则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(ISP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依赖倒置原则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(DIP)</a:t>
            </a: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85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669</TotalTime>
  <Pages>0</Pages>
  <Words>382</Words>
  <Characters>0</Characters>
  <Application>Microsoft Office PowerPoint</Application>
  <PresentationFormat>自定义</PresentationFormat>
  <Lines>0</Lines>
  <Paragraphs>72</Paragraphs>
  <Slides>21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宋体</vt:lpstr>
      <vt:lpstr>微软雅黑</vt:lpstr>
      <vt:lpstr>Calibri</vt:lpstr>
      <vt:lpstr>Wingdings</vt:lpstr>
      <vt:lpstr>2_TW - Black</vt:lpstr>
      <vt:lpstr>4_TW - Black</vt:lpstr>
      <vt:lpstr>OO Boot Camp</vt:lpstr>
      <vt:lpstr>Review</vt:lpstr>
      <vt:lpstr>Strategy</vt:lpstr>
      <vt:lpstr>Template Method</vt:lpstr>
      <vt:lpstr>Strategy With Template Method</vt:lpstr>
      <vt:lpstr>Strategy To Template Method</vt:lpstr>
      <vt:lpstr>Review</vt:lpstr>
      <vt:lpstr>代码的坏味道(Bad Smells In Code)</vt:lpstr>
      <vt:lpstr>面向对象设计的SOLID原则</vt:lpstr>
      <vt:lpstr>单一职责原则(SRP)</vt:lpstr>
      <vt:lpstr>开放封闭原则(OCP)</vt:lpstr>
      <vt:lpstr>里氏替换原则(LSP)</vt:lpstr>
      <vt:lpstr>Patterns</vt:lpstr>
      <vt:lpstr>Exercise</vt:lpstr>
      <vt:lpstr>Composite</vt:lpstr>
      <vt:lpstr>依赖倒置原则(DIP)</vt:lpstr>
      <vt:lpstr>里氏替换原则(LSP)</vt:lpstr>
      <vt:lpstr>接口分离原则(ISP)</vt:lpstr>
      <vt:lpstr>SUMMARY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More Effcient</dc:title>
  <dc:subject/>
  <dc:creator>Coney Wu</dc:creator>
  <cp:keywords/>
  <dc:description/>
  <cp:lastModifiedBy>Wukun (Coney)</cp:lastModifiedBy>
  <cp:revision>193</cp:revision>
  <dcterms:created xsi:type="dcterms:W3CDTF">2015-03-25T17:05:23Z</dcterms:created>
  <dcterms:modified xsi:type="dcterms:W3CDTF">2015-08-25T04:19:48Z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1436510385</vt:lpwstr>
  </property>
</Properties>
</file>