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17"/>
  </p:notesMasterIdLst>
  <p:sldIdLst>
    <p:sldId id="331" r:id="rId3"/>
    <p:sldId id="308" r:id="rId4"/>
    <p:sldId id="323" r:id="rId5"/>
    <p:sldId id="328" r:id="rId6"/>
    <p:sldId id="329" r:id="rId7"/>
    <p:sldId id="327" r:id="rId8"/>
    <p:sldId id="325" r:id="rId9"/>
    <p:sldId id="326" r:id="rId10"/>
    <p:sldId id="332" r:id="rId11"/>
    <p:sldId id="333" r:id="rId12"/>
    <p:sldId id="334" r:id="rId13"/>
    <p:sldId id="335" r:id="rId14"/>
    <p:sldId id="312" r:id="rId15"/>
    <p:sldId id="294" r:id="rId16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81186" autoAdjust="0"/>
  </p:normalViewPr>
  <p:slideViewPr>
    <p:cSldViewPr>
      <p:cViewPr varScale="1">
        <p:scale>
          <a:sx n="67" d="100"/>
          <a:sy n="67" d="100"/>
        </p:scale>
        <p:origin x="1302" y="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表示整体和部分的关系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希望外部忽略整体和部分的差异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以相同的方式访问他们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9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smtClean="0"/>
              <a:t>能够按照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 Boot Camp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Lesson 5 – Parking Report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332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http://www.codeproject.com/KB/architecture/csdespat_6/visi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48" y="1420416"/>
            <a:ext cx="9937104" cy="773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873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将行为集中在访问者对象中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而不是分散到节点类中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将行为与数据分离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使增加新的操作变得容易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在访问者对象上积累状态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新增或修改节点类变得更为困难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破坏封装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节点类必须向访问者暴露内部状态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适用场景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436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2445" y="3258750"/>
            <a:ext cx="12479909" cy="3960000"/>
            <a:chOff x="262445" y="3258749"/>
            <a:chExt cx="12479909" cy="3960000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2766" y="3258749"/>
              <a:ext cx="3025895" cy="3960000"/>
            </a:xfrm>
            <a:prstGeom prst="rect">
              <a:avLst/>
            </a:prstGeom>
          </p:spPr>
        </p:pic>
        <p:pic>
          <p:nvPicPr>
            <p:cNvPr id="9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445" y="3258749"/>
              <a:ext cx="3019856" cy="3960000"/>
            </a:xfrm>
            <a:prstGeom prst="rect">
              <a:avLst/>
            </a:prstGeom>
          </p:spPr>
        </p:pic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8817" y="3258749"/>
              <a:ext cx="3003537" cy="3960000"/>
            </a:xfrm>
            <a:prstGeom prst="rect">
              <a:avLst/>
            </a:prstGeom>
          </p:spPr>
        </p:pic>
        <p:pic>
          <p:nvPicPr>
            <p:cNvPr id="11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9126" y="3258749"/>
              <a:ext cx="3009227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9487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81412"/>
          </a:xfrm>
        </p:spPr>
        <p:txBody>
          <a:bodyPr/>
          <a:lstStyle/>
          <a:p>
            <a:r>
              <a:rPr lang="en-US" altLang="zh-CN" sz="8400" b="1" i="0" cap="all" spc="-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Open Sans Extrabold" charset="0"/>
              </a:rPr>
              <a:t>Q &amp; 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b="1" dirty="0" smtClean="0"/>
              <a:t>Liu </a:t>
            </a:r>
            <a:r>
              <a:rPr lang="en-US" altLang="en-US" b="1" dirty="0" err="1" smtClean="0"/>
              <a:t>Jie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 smtClean="0"/>
              <a:t>jieliu@thoughtworks.com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689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upload.wikimedia.org/wikipedia/commons/thumb/5/5a/Composite_UML_class_diagram_(fixed).svg/2000px-Composite_UML_class_diagram_(fixed)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19" y="1408534"/>
            <a:ext cx="11563362" cy="74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66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共享同样的接口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的时候不必关心当前对象时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内部用一个容器保存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具有添加和删除的接口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2225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从设计原则的角度理解组合模式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单一职责（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一个类，只做一件事，并把这件事做好，其只有一个引起它变化的原因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开放封闭原则（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对扩展是开放的，而对修改是封闭的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里氏替换（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子类必须能够替换成它们的基类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接口隔离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 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把功能实现在接口中，而不是类中，使用多个专门的接口比使用单一的总接口要好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倒置原则（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高层模块不应该依赖于低层模块的实现，而是依赖于高层抽象。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9767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关于模式的总结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模式是一种设计惯例，代码的某些固定处理流程被固化为模式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固化后的模式成为一种更好的抽象，让工程师之间的交流变得简单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模式不等于面向对象，大部分模式体现了面向对象的思想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50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346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3400" y="15748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520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1028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549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2057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5781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 marL="0" indent="0"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ParkingManager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ParkingManager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----ParkingManager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ParkingBoy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(1/10)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(3/7)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------ParkingBoy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(2/9)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(1/4)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ParkingManager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ParkingBoy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(4/6)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(3/7)</a:t>
            </a:r>
          </a:p>
          <a:p>
            <a:pPr marL="0" indent="0">
              <a:buNone/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932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3400" y="15748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520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10287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549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20574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578100" indent="-5207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charset="2"/>
              <a:buChar char="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&lt;ParkingManager&gt;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&lt;ParkingManager&gt;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&lt;ParkingBoy&gt;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&lt;Count&gt;1&lt;/Count&gt;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&lt;Capacity&gt;3&lt;/Capacity&gt;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&lt;/ParkingBoy&gt;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&lt;/ParkingManager&gt;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&lt;ParkingBoy&gt;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&lt;Count&gt;0&lt;/Count&gt;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&lt;Capacity&gt;5&lt;/Capacity&gt;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ParkingLot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&lt;/ParkingBoy&gt;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&lt;/ParkingManager&gt;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339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663</TotalTime>
  <Pages>0</Pages>
  <Words>445</Words>
  <Characters>0</Characters>
  <Application>Microsoft Office PowerPoint</Application>
  <PresentationFormat>自定义</PresentationFormat>
  <Lines>0</Lines>
  <Paragraphs>95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宋体</vt:lpstr>
      <vt:lpstr>微软雅黑</vt:lpstr>
      <vt:lpstr>Calibri</vt:lpstr>
      <vt:lpstr>Wingdings</vt:lpstr>
      <vt:lpstr>2_TW - Black</vt:lpstr>
      <vt:lpstr>4_TW - Black</vt:lpstr>
      <vt:lpstr>OO Boot Camp</vt:lpstr>
      <vt:lpstr>Review</vt:lpstr>
      <vt:lpstr>Composite</vt:lpstr>
      <vt:lpstr>Composite</vt:lpstr>
      <vt:lpstr>从设计原则的角度理解组合模式</vt:lpstr>
      <vt:lpstr>关于模式的总结</vt:lpstr>
      <vt:lpstr>Patterns</vt:lpstr>
      <vt:lpstr>Exercise</vt:lpstr>
      <vt:lpstr>Exercise</vt:lpstr>
      <vt:lpstr>Visitor</vt:lpstr>
      <vt:lpstr>Visitor</vt:lpstr>
      <vt:lpstr>Reference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Wukun (Coney)</cp:lastModifiedBy>
  <cp:revision>206</cp:revision>
  <dcterms:created xsi:type="dcterms:W3CDTF">2015-03-25T17:05:23Z</dcterms:created>
  <dcterms:modified xsi:type="dcterms:W3CDTF">2015-09-10T07:29:19Z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1436510385</vt:lpwstr>
  </property>
</Properties>
</file>