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3" r:id="rId12"/>
    <p:sldId id="296" r:id="rId13"/>
    <p:sldId id="294" r:id="rId14"/>
    <p:sldId id="289" r:id="rId15"/>
    <p:sldId id="290" r:id="rId16"/>
    <p:sldId id="292" r:id="rId17"/>
    <p:sldId id="295" r:id="rId18"/>
    <p:sldId id="297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77" d="100"/>
          <a:sy n="77" d="100"/>
        </p:scale>
        <p:origin x="1530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git/D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google.com/p/googletest/wiki/FAQ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Introduction To </a:t>
            </a:r>
            <a:r>
              <a:rPr lang="en-US" cap="none" dirty="0" err="1" smtClean="0"/>
              <a:t>GTest</a:t>
            </a:r>
            <a:endParaRPr lang="en-US" cap="non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/>
              <a:t>To DO</a:t>
            </a:r>
            <a:endParaRPr lang="zh-Han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N" sz="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ork 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 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/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DT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代码到本地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打开工程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01-Gtest.sln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阅读代码逻辑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完成练习题目的需求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club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0344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Test-Driven Development</a:t>
            </a:r>
            <a:endParaRPr lang="zh-Han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 smtClean="0"/>
              <a:t>A test fixture allows you to </a:t>
            </a:r>
            <a:r>
              <a:rPr lang="en-US" altLang="zh-Hans" sz="4400" dirty="0" smtClean="0">
                <a:solidFill>
                  <a:srgbClr val="FF0000"/>
                </a:solidFill>
              </a:rPr>
              <a:t>reuse</a:t>
            </a:r>
            <a:r>
              <a:rPr lang="en-US" altLang="zh-Hans" sz="4400" dirty="0" smtClean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FIXTURE Internals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3200" dirty="0" smtClean="0">
                <a:latin typeface="Open Sans Light"/>
                <a:cs typeface="Calibri" pitchFamily="34" charset="0"/>
              </a:rPr>
              <a:t>Google Test constructs a </a:t>
            </a:r>
            <a:r>
              <a:rPr lang="en-US" altLang="zh-Hans" sz="3200" dirty="0" err="1" smtClean="0">
                <a:latin typeface="Open Sans Light"/>
                <a:cs typeface="Calibri" pitchFamily="34" charset="0"/>
              </a:rPr>
              <a:t>BookSpec</a:t>
            </a:r>
            <a:r>
              <a:rPr lang="en-US" altLang="zh-Hans" sz="3200" dirty="0" smtClean="0">
                <a:latin typeface="Open Sans Light"/>
                <a:cs typeface="Calibri" pitchFamily="34" charset="0"/>
              </a:rPr>
              <a:t> object (let's call it t1 ).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3200" dirty="0" smtClean="0">
                <a:latin typeface="Open Sans Light"/>
                <a:cs typeface="Calibri" pitchFamily="34" charset="0"/>
              </a:rPr>
              <a:t>t1.SetUp() initializes t1 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3200" dirty="0" smtClean="0">
                <a:latin typeface="Open Sans Light"/>
                <a:cs typeface="Calibri" pitchFamily="34" charset="0"/>
              </a:rPr>
              <a:t>the test(</a:t>
            </a:r>
            <a:r>
              <a:rPr lang="en-US" altLang="zh-Hans" sz="2800" dirty="0" err="1" smtClean="0">
                <a:latin typeface="Open Sans Light"/>
                <a:cs typeface="Calibri" pitchFamily="34" charset="0"/>
              </a:rPr>
              <a:t>ShouldAbleToBeCompared</a:t>
            </a:r>
            <a:r>
              <a:rPr lang="en-US" altLang="zh-Hans" sz="2800" dirty="0" smtClean="0">
                <a:latin typeface="Open Sans Light"/>
                <a:cs typeface="Calibri" pitchFamily="34" charset="0"/>
              </a:rPr>
              <a:t>) </a:t>
            </a:r>
            <a:r>
              <a:rPr lang="en-US" altLang="zh-Hans" sz="3200" dirty="0" smtClean="0">
                <a:latin typeface="Open Sans Light"/>
                <a:cs typeface="Calibri" pitchFamily="34" charset="0"/>
              </a:rPr>
              <a:t>runs on t1.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3200" dirty="0" smtClean="0">
                <a:latin typeface="Open Sans Light"/>
                <a:cs typeface="Calibri" pitchFamily="34" charset="0"/>
              </a:rPr>
              <a:t>t1.TearDown() cleans up after the test finishes.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3200" dirty="0" smtClean="0">
                <a:latin typeface="Open Sans Light"/>
                <a:cs typeface="Calibri" pitchFamily="34" charset="0"/>
              </a:rPr>
              <a:t>t1 is destructed.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/>
              <a:t>TO DO</a:t>
            </a:r>
            <a:endParaRPr lang="zh-Han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36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/>
              <a:t>使用</a:t>
            </a:r>
            <a:r>
              <a:rPr lang="en-US" altLang="zh-Hans" sz="3600" dirty="0"/>
              <a:t>Test Fixture</a:t>
            </a:r>
            <a:r>
              <a:rPr lang="zh-Hans" altLang="en-US" sz="3600" dirty="0"/>
              <a:t>对测试</a:t>
            </a:r>
            <a:r>
              <a:rPr lang="zh-Hans" altLang="en-US" sz="3600" dirty="0" smtClean="0"/>
              <a:t>代码重构</a:t>
            </a:r>
            <a:r>
              <a:rPr lang="en-US" altLang="zh-Hans" sz="3600" dirty="0" smtClean="0"/>
              <a:t>, </a:t>
            </a:r>
            <a:r>
              <a:rPr lang="zh-Hans" altLang="en-US" sz="3600" dirty="0" smtClean="0"/>
              <a:t>提取公共逻辑</a:t>
            </a:r>
            <a:endParaRPr lang="en-US" altLang="zh-Han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/>
              <a:t>将代码</a:t>
            </a:r>
            <a:r>
              <a:rPr lang="en-US" altLang="zh-CN" sz="3600" dirty="0" smtClean="0"/>
              <a:t>push</a:t>
            </a:r>
            <a:r>
              <a:rPr lang="zh-CN" altLang="en-US" sz="3600" dirty="0" smtClean="0"/>
              <a:t>到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endParaRPr lang="zh-Han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://code.google.com/p/googletest/wiki/Primer</a:t>
            </a:r>
            <a:endParaRPr lang="en-US" dirty="0" smtClean="0"/>
          </a:p>
          <a:p>
            <a:pPr latinLnBrk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code.google.com/p/googletest/wiki/AdvancedGuide</a:t>
            </a:r>
            <a:endParaRPr lang="en-US" dirty="0" smtClean="0"/>
          </a:p>
          <a:p>
            <a:pPr latinLnBrk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code.google.com/p/googletest/wiki/FAQ</a:t>
            </a:r>
            <a:endParaRPr lang="en-US" dirty="0" smtClean="0"/>
          </a:p>
          <a:p>
            <a:pPr latinLnBrk="1"/>
            <a:r>
              <a:rPr lang="en-US" altLang="zh-CN" dirty="0" smtClean="0"/>
              <a:t>《</a:t>
            </a:r>
            <a:r>
              <a:rPr lang="zh-CN" altLang="en-US" dirty="0" smtClean="0"/>
              <a:t>测试驱动开发</a:t>
            </a:r>
            <a:r>
              <a:rPr lang="en-US" altLang="zh-CN" dirty="0" smtClean="0"/>
              <a:t>》</a:t>
            </a:r>
            <a:endParaRPr lang="en-US" dirty="0" smtClean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138550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defRPr/>
            </a:pPr>
            <a:r>
              <a:rPr lang="en-US" altLang="zh-CN" sz="8400" cap="all" spc="-400" dirty="0" smtClean="0">
                <a:latin typeface="+mj-lt"/>
                <a:ea typeface="+mj-ea"/>
                <a:cs typeface="+mj-cs"/>
                <a:sym typeface="Open Sans Extrabold" charset="0"/>
              </a:rPr>
              <a:t>Q &amp; A</a:t>
            </a:r>
            <a:endParaRPr lang="en-US" sz="8400" cap="all" spc="-400" dirty="0">
              <a:latin typeface="+mj-lt"/>
              <a:ea typeface="+mj-ea"/>
              <a:cs typeface="+mj-cs"/>
              <a:sym typeface="Open Sans Extra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Why Google 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Google Test is designed to be portable</a:t>
            </a:r>
          </a:p>
          <a:p>
            <a:r>
              <a:rPr lang="en-US" altLang="zh-Hans" sz="3400" dirty="0" smtClean="0"/>
              <a:t>You can decide which tests to run using name patterns</a:t>
            </a:r>
          </a:p>
          <a:p>
            <a:r>
              <a:rPr lang="en-US" altLang="zh-Hans" sz="3400" dirty="0" smtClean="0"/>
              <a:t>Google Test can generate XML test result reports </a:t>
            </a:r>
          </a:p>
          <a:p>
            <a:r>
              <a:rPr lang="en-US" altLang="zh-Hans" sz="3400" dirty="0"/>
              <a:t>Easy to write assertions that generate informative </a:t>
            </a:r>
            <a:r>
              <a:rPr lang="en-US" altLang="zh-Hans" sz="3400" dirty="0" smtClean="0"/>
              <a:t>messages</a:t>
            </a:r>
          </a:p>
          <a:p>
            <a:r>
              <a:rPr lang="en-US" altLang="zh-Hans" sz="3400" dirty="0"/>
              <a:t>Google Test automatically detects your tests and doesn't require you to enumerate them in order to run them</a:t>
            </a:r>
          </a:p>
          <a:p>
            <a:r>
              <a:rPr lang="en-US" altLang="zh-Hans" sz="3400" dirty="0"/>
              <a:t>Simple things are easy in Google Test, while hard things are possible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 smtClean="0">
                <a:sym typeface="Calibri"/>
              </a:rPr>
              <a:t>Start by writing </a:t>
            </a:r>
            <a:r>
              <a:rPr lang="en-US" altLang="zh-Hans" sz="4400" dirty="0" smtClean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 smtClean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EXPECT_* generate nonfatal failures, which don't abort the current function</a:t>
            </a:r>
          </a:p>
          <a:p>
            <a:r>
              <a:rPr lang="en-US" altLang="zh-Hans" sz="3400" dirty="0" smtClean="0"/>
              <a:t>ASSERT_* generate fatal failures when they fail, and </a:t>
            </a:r>
            <a:r>
              <a:rPr lang="en-US" altLang="zh-Hans" sz="3400" dirty="0" smtClean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Value arguments must be comparable by the assertion's comparison operator</a:t>
            </a:r>
          </a:p>
          <a:p>
            <a:r>
              <a:rPr lang="en-US" altLang="zh-Hans" sz="3400" dirty="0" smtClean="0"/>
              <a:t>Values must support the &lt;&lt; operator for streaming to an std::</a:t>
            </a:r>
            <a:r>
              <a:rPr lang="en-US" altLang="zh-Hans" sz="3400" dirty="0" err="1" smtClean="0"/>
              <a:t>ostream</a:t>
            </a:r>
            <a:endParaRPr lang="en-US" altLang="zh-Hans" sz="3400" dirty="0" smtClean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include &lt;</a:t>
            </a:r>
            <a:r>
              <a:rPr lang="en-US" altLang="zh-Hans" sz="3400" dirty="0" err="1" smtClean="0"/>
              <a:t>gtest</a:t>
            </a:r>
            <a:r>
              <a:rPr lang="en-US" altLang="zh-Hans" sz="3400" dirty="0" smtClean="0"/>
              <a:t>/</a:t>
            </a:r>
            <a:r>
              <a:rPr lang="en-US" altLang="zh-Hans" sz="3400" dirty="0" err="1" smtClean="0"/>
              <a:t>gtest.h</a:t>
            </a:r>
            <a:r>
              <a:rPr lang="en-US" altLang="zh-Hans" sz="3400" dirty="0" smtClean="0"/>
              <a:t>&gt;</a:t>
            </a:r>
          </a:p>
          <a:p>
            <a:r>
              <a:rPr lang="en-US" altLang="zh-Hans" sz="3400" dirty="0" smtClean="0"/>
              <a:t>write your tests in any source files</a:t>
            </a:r>
          </a:p>
          <a:p>
            <a:r>
              <a:rPr lang="en-US" altLang="zh-Hans" sz="3400" dirty="0" smtClean="0"/>
              <a:t>initialize </a:t>
            </a:r>
            <a:r>
              <a:rPr lang="en-US" altLang="zh-Hans" sz="3400" dirty="0" err="1" smtClean="0"/>
              <a:t>gtest</a:t>
            </a:r>
            <a:r>
              <a:rPr lang="en-US" altLang="zh-Hans" sz="3400" dirty="0" smtClean="0"/>
              <a:t> by </a:t>
            </a:r>
            <a:r>
              <a:rPr lang="en-US" altLang="zh-Hans" sz="3400" dirty="0" err="1" smtClean="0"/>
              <a:t>InitGoogleTest</a:t>
            </a:r>
            <a:r>
              <a:rPr lang="en-US" altLang="zh-Hans" sz="3400" dirty="0" smtClean="0"/>
              <a:t>()</a:t>
            </a:r>
          </a:p>
          <a:p>
            <a:r>
              <a:rPr lang="en-US" altLang="zh-Hans" sz="3400" dirty="0" smtClean="0"/>
              <a:t>call RUN_ALL_TESTS() in main() function</a:t>
            </a:r>
          </a:p>
          <a:p>
            <a:r>
              <a:rPr lang="en-US" altLang="zh-Hans" sz="3400" dirty="0" smtClean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/>
              <a:t>EXERCISE</a:t>
            </a:r>
            <a:endParaRPr lang="zh-Han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有一名图书管理员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他能够帮助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图书馆存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(Store),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并且向我们提供借书服务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(borrow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当管理员存书后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他会告诉我们当前图书馆的现存图书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当向管理员借书后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他会告诉我们当前图书馆的剩余图书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当向管理员借书时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如果馆内没有这本书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则会收到一个无法借书的消息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304</TotalTime>
  <Pages>0</Pages>
  <Words>425</Words>
  <Characters>0</Characters>
  <Application>Microsoft Office PowerPoint</Application>
  <PresentationFormat>自定义</PresentationFormat>
  <Lines>0</Lines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EXERCISE</vt:lpstr>
      <vt:lpstr>To DO</vt:lpstr>
      <vt:lpstr>Test-Driven Development</vt:lpstr>
      <vt:lpstr>TEST Fixture</vt:lpstr>
      <vt:lpstr>TEST FIXTURE Internals</vt:lpstr>
      <vt:lpstr>TO DO</vt:lpstr>
      <vt:lpstr>Reference</vt:lpstr>
      <vt:lpstr>PowerPoint 演示文稿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Wukun (Coney)</cp:lastModifiedBy>
  <cp:revision>66</cp:revision>
  <dcterms:created xsi:type="dcterms:W3CDTF">2015-01-20T01:00:40Z</dcterms:created>
  <dcterms:modified xsi:type="dcterms:W3CDTF">2015-10-25T07:43:22Z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1427937017</vt:lpwstr>
  </property>
</Properties>
</file>