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3"/>
  </p:notesMasterIdLst>
  <p:sldIdLst>
    <p:sldId id="262" r:id="rId4"/>
    <p:sldId id="269" r:id="rId5"/>
    <p:sldId id="283" r:id="rId6"/>
    <p:sldId id="284" r:id="rId7"/>
    <p:sldId id="275" r:id="rId8"/>
    <p:sldId id="286" r:id="rId9"/>
    <p:sldId id="288" r:id="rId10"/>
    <p:sldId id="282" r:id="rId11"/>
    <p:sldId id="256" r:id="rId1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86" d="100"/>
          <a:sy n="86" d="100"/>
        </p:scale>
        <p:origin x="1014" y="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ockc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nd-github.huawei.com/wireless-oss-training/D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8800" cap="none" dirty="0" smtClean="0"/>
              <a:t>Mock Static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MockCPP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2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Developer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Mocking Virtual Functions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6925-0010-1A41-99E5-D0E66319FB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28" y="1636440"/>
            <a:ext cx="6962775" cy="2381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28" y="4228728"/>
            <a:ext cx="719137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928" y="6043143"/>
            <a:ext cx="7048500" cy="3381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2600" y="3471598"/>
            <a:ext cx="4447051" cy="7571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-3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Virtual</a:t>
            </a:r>
            <a:r>
              <a:rPr lang="en-US" altLang="zh-CN" sz="4800" b="1" cap="none" spc="-3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Functions</a:t>
            </a:r>
            <a:endParaRPr lang="zh-CN" altLang="en-US" sz="4800" b="1" cap="none" spc="-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右箭头 7"/>
          <p:cNvSpPr/>
          <p:nvPr/>
        </p:nvSpPr>
        <p:spPr bwMode="auto">
          <a:xfrm rot="3206393" flipV="1">
            <a:off x="9392962" y="3092166"/>
            <a:ext cx="912679" cy="298535"/>
          </a:xfrm>
          <a:prstGeom prst="rightArrow">
            <a:avLst>
              <a:gd name="adj1" fmla="val 34889"/>
              <a:gd name="adj2" fmla="val 73353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18900000" flipV="1">
            <a:off x="9356455" y="4525602"/>
            <a:ext cx="912679" cy="298535"/>
          </a:xfrm>
          <a:prstGeom prst="rightArrow">
            <a:avLst>
              <a:gd name="adj1" fmla="val 34889"/>
              <a:gd name="adj2" fmla="val 73353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Mocking C Functions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60" y="2356520"/>
            <a:ext cx="5524500" cy="47148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74608" y="4516760"/>
            <a:ext cx="38074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-3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Mockcpp</a:t>
            </a:r>
            <a:r>
              <a:rPr lang="en-US" altLang="zh-CN" sz="4000" b="1" cap="none" spc="-3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Mocker</a:t>
            </a:r>
            <a:endParaRPr lang="zh-CN" altLang="en-US" sz="4800" b="1" cap="none" spc="-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右箭头 11"/>
          <p:cNvSpPr/>
          <p:nvPr/>
        </p:nvSpPr>
        <p:spPr bwMode="auto">
          <a:xfrm flipV="1">
            <a:off x="4916444" y="4713956"/>
            <a:ext cx="3456384" cy="298535"/>
          </a:xfrm>
          <a:prstGeom prst="rightArrow">
            <a:avLst>
              <a:gd name="adj1" fmla="val 34889"/>
              <a:gd name="adj2" fmla="val 73353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38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Mocking Static Functions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284512"/>
            <a:ext cx="8039100" cy="5676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97346" y="5329765"/>
            <a:ext cx="38074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-3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Mockcpp</a:t>
            </a:r>
            <a:r>
              <a:rPr lang="en-US" altLang="zh-CN" sz="4000" b="1" cap="none" spc="-3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Mocker</a:t>
            </a:r>
            <a:endParaRPr lang="zh-CN" altLang="en-US" sz="4800" b="1" cap="none" spc="-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右箭头 7"/>
          <p:cNvSpPr/>
          <p:nvPr/>
        </p:nvSpPr>
        <p:spPr bwMode="auto">
          <a:xfrm rot="21301921" flipV="1">
            <a:off x="7813349" y="5584786"/>
            <a:ext cx="1298139" cy="298535"/>
          </a:xfrm>
          <a:prstGeom prst="rightArrow">
            <a:avLst>
              <a:gd name="adj1" fmla="val 34889"/>
              <a:gd name="adj2" fmla="val 73353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8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Reference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endParaRPr lang="en-US" sz="4400" dirty="0" smtClean="0">
              <a:hlinkClick r:id="rId2"/>
            </a:endParaRPr>
          </a:p>
          <a:p>
            <a:pPr lvl="2">
              <a:defRPr/>
            </a:pPr>
            <a:r>
              <a:rPr lang="en-US" sz="4400" dirty="0" smtClean="0">
                <a:hlinkClick r:id="rId2"/>
              </a:rPr>
              <a:t>https</a:t>
            </a:r>
            <a:r>
              <a:rPr lang="en-US" sz="4400" dirty="0">
                <a:hlinkClick r:id="rId2"/>
              </a:rPr>
              <a:t>://code.google.com/p/mockcpp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lvl="2">
              <a:defRPr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4DEE7-E656-CE4B-A476-E74F271A1FE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err="1" smtClean="0"/>
              <a:t>Practise</a:t>
            </a:r>
            <a:endParaRPr lang="en-US" cap="none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708448"/>
            <a:ext cx="8410575" cy="403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85" y="5956920"/>
            <a:ext cx="7743825" cy="3333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66696" y="7109048"/>
            <a:ext cx="31422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-3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to test it?</a:t>
            </a:r>
            <a:endParaRPr lang="zh-CN" altLang="en-US" sz="4800" b="1" cap="none" spc="-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78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Update Local Repo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endParaRPr lang="en-US" altLang="zh-CN" sz="2400" dirty="0" smtClean="0"/>
          </a:p>
          <a:p>
            <a:pPr marL="0" lvl="2" indent="0">
              <a:buNone/>
              <a:defRPr/>
            </a:pPr>
            <a:r>
              <a:rPr lang="en-US" altLang="zh-CN" sz="4400" dirty="0" smtClean="0"/>
              <a:t>&gt;</a:t>
            </a:r>
            <a:r>
              <a:rPr lang="en-US" altLang="zh-CN" sz="4400" dirty="0" err="1"/>
              <a:t>git</a:t>
            </a:r>
            <a:r>
              <a:rPr lang="en-US" altLang="zh-CN" sz="4400" dirty="0"/>
              <a:t> remote -v</a:t>
            </a:r>
          </a:p>
          <a:p>
            <a:pPr marL="0" lvl="2" indent="0">
              <a:lnSpc>
                <a:spcPct val="100000"/>
              </a:lnSpc>
              <a:buNone/>
              <a:defRPr/>
            </a:pPr>
            <a:endParaRPr lang="en-US" altLang="zh-CN" sz="2400" dirty="0"/>
          </a:p>
          <a:p>
            <a:pPr marL="0" lvl="2" indent="0">
              <a:buNone/>
              <a:defRPr/>
            </a:pPr>
            <a:r>
              <a:rPr lang="en-US" altLang="zh-CN" sz="4400" dirty="0"/>
              <a:t>&gt;git remote add source </a:t>
            </a:r>
            <a:r>
              <a:rPr lang="en-US" altLang="zh-CN" sz="4400" dirty="0">
                <a:hlinkClick r:id="rId2"/>
              </a:rPr>
              <a:t>http</a:t>
            </a:r>
            <a:r>
              <a:rPr lang="en-US" altLang="zh-CN" sz="4400" dirty="0">
                <a:hlinkClick r:id="rId2"/>
              </a:rPr>
              <a:t>://github/DT.git</a:t>
            </a:r>
            <a:endParaRPr lang="en-US" altLang="zh-CN" sz="4400" dirty="0"/>
          </a:p>
          <a:p>
            <a:pPr marL="0" lvl="2" indent="0">
              <a:lnSpc>
                <a:spcPct val="100000"/>
              </a:lnSpc>
              <a:buNone/>
              <a:defRPr/>
            </a:pPr>
            <a:endParaRPr lang="en-US" altLang="zh-CN" sz="2400" dirty="0"/>
          </a:p>
          <a:p>
            <a:pPr marL="0" lvl="2" indent="0">
              <a:buNone/>
              <a:defRPr/>
            </a:pPr>
            <a:r>
              <a:rPr lang="en-US" altLang="zh-CN" sz="4400" dirty="0"/>
              <a:t>&gt;</a:t>
            </a:r>
            <a:r>
              <a:rPr lang="en-US" altLang="zh-CN" sz="4400" dirty="0" err="1"/>
              <a:t>git</a:t>
            </a:r>
            <a:r>
              <a:rPr lang="en-US" altLang="zh-CN" sz="4400" dirty="0"/>
              <a:t> pull source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4DEE7-E656-CE4B-A476-E74F271A1FE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gre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Retro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85C383-8E7E-4F46-B8FF-08FDD4F4616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5" name="Line 1"/>
          <p:cNvSpPr>
            <a:spLocks noChangeShapeType="1"/>
          </p:cNvSpPr>
          <p:nvPr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29</TotalTime>
  <Pages>0</Pages>
  <Words>69</Words>
  <Characters>0</Characters>
  <Application>Microsoft Office PowerPoint</Application>
  <PresentationFormat>自定义</PresentationFormat>
  <Lines>0</Lines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Calibri</vt:lpstr>
      <vt:lpstr>Wingdings</vt:lpstr>
      <vt:lpstr>TW - Blue</vt:lpstr>
      <vt:lpstr>2_TW - Black</vt:lpstr>
      <vt:lpstr>4_TW - Black</vt:lpstr>
      <vt:lpstr>Mock Static Function</vt:lpstr>
      <vt:lpstr>Mocking Virtual Functions</vt:lpstr>
      <vt:lpstr>Mocking C Functions</vt:lpstr>
      <vt:lpstr>Mocking Static Functions</vt:lpstr>
      <vt:lpstr>Reference</vt:lpstr>
      <vt:lpstr>Practise</vt:lpstr>
      <vt:lpstr>Update Local Repo</vt:lpstr>
      <vt:lpstr>Retro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Static Function</dc:title>
  <dc:subject/>
  <dc:creator>Wukun (Coney)</dc:creator>
  <cp:keywords/>
  <dc:description/>
  <cp:lastModifiedBy>Wukun (Coney)</cp:lastModifiedBy>
  <cp:revision>6</cp:revision>
  <dcterms:created xsi:type="dcterms:W3CDTF">2015-03-20T06:14:14Z</dcterms:created>
  <dcterms:modified xsi:type="dcterms:W3CDTF">2015-10-25T07:46:10Z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1426839033</vt:lpwstr>
  </property>
</Properties>
</file>