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7" r:id="rId7"/>
    <p:sldId id="289" r:id="rId8"/>
    <p:sldId id="288" r:id="rId9"/>
    <p:sldId id="261" r:id="rId10"/>
    <p:sldId id="269" r:id="rId11"/>
    <p:sldId id="270" r:id="rId12"/>
    <p:sldId id="271" r:id="rId13"/>
    <p:sldId id="272" r:id="rId14"/>
    <p:sldId id="284" r:id="rId15"/>
    <p:sldId id="290" r:id="rId16"/>
    <p:sldId id="291" r:id="rId17"/>
    <p:sldId id="274" r:id="rId18"/>
    <p:sldId id="278" r:id="rId19"/>
    <p:sldId id="279" r:id="rId20"/>
    <p:sldId id="280" r:id="rId21"/>
    <p:sldId id="275" r:id="rId22"/>
    <p:sldId id="276" r:id="rId23"/>
    <p:sldId id="277" r:id="rId24"/>
    <p:sldId id="281" r:id="rId25"/>
    <p:sldId id="282" r:id="rId26"/>
    <p:sldId id="283" r:id="rId27"/>
    <p:sldId id="264" r:id="rId28"/>
    <p:sldId id="285" r:id="rId29"/>
    <p:sldId id="273" r:id="rId30"/>
    <p:sldId id="286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 snapToGrid="0" snapToObjects="1"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DEC98-BC60-ED4A-8254-8A175396D782}" type="doc">
      <dgm:prSet loTypeId="urn:microsoft.com/office/officeart/2008/layout/HalfCircleOrganizationChart" loCatId="" qsTypeId="urn:microsoft.com/office/officeart/2005/8/quickstyle/3D1" qsCatId="3D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6DA6BC14-BF85-9942-86F3-3BA83AB04F8C}" type="pres">
      <dgm:prSet presAssocID="{1FFDEC98-BC60-ED4A-8254-8A175396D78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E5D10DE1-E4EA-F847-9642-6DAC8C1DE556}" type="presOf" srcId="{1FFDEC98-BC60-ED4A-8254-8A175396D782}" destId="{6DA6BC14-BF85-9942-86F3-3BA83AB04F8C}" srcOrd="0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DF55C-13AE-D948-944E-32852582659E}" type="doc">
      <dgm:prSet loTypeId="urn:microsoft.com/office/officeart/2005/8/layout/process2" loCatId="" qsTypeId="urn:microsoft.com/office/officeart/2005/8/quickstyle/simple4" qsCatId="simple" csTypeId="urn:microsoft.com/office/officeart/2005/8/colors/colorful1" csCatId="colorful" phldr="1"/>
      <dgm:spPr/>
    </dgm:pt>
    <dgm:pt modelId="{6A5853C3-9668-1F45-9EAC-672F50AC8089}">
      <dgm:prSet phldrT="[Text]"/>
      <dgm:spPr/>
      <dgm:t>
        <a:bodyPr/>
        <a:lstStyle/>
        <a:p>
          <a:r>
            <a:rPr lang="en-US" altLang="zh-Hans" dirty="0" smtClean="0"/>
            <a:t>Git</a:t>
          </a:r>
          <a:r>
            <a:rPr lang="zh-Hans" altLang="en-US" dirty="0" smtClean="0"/>
            <a:t> </a:t>
          </a:r>
          <a:r>
            <a:rPr lang="en-US" altLang="zh-Hans" dirty="0" smtClean="0"/>
            <a:t>Repos</a:t>
          </a:r>
          <a:endParaRPr lang="en-US" dirty="0"/>
        </a:p>
      </dgm:t>
    </dgm:pt>
    <dgm:pt modelId="{A3E55C6F-546A-BF45-9925-D59522396269}" type="parTrans" cxnId="{FC1DF266-ECD5-7349-8996-1BF28E314BCC}">
      <dgm:prSet/>
      <dgm:spPr/>
      <dgm:t>
        <a:bodyPr/>
        <a:lstStyle/>
        <a:p>
          <a:endParaRPr lang="en-US"/>
        </a:p>
      </dgm:t>
    </dgm:pt>
    <dgm:pt modelId="{0553865B-4BD9-8840-BC58-7C11449FB32F}" type="sibTrans" cxnId="{FC1DF266-ECD5-7349-8996-1BF28E314BCC}">
      <dgm:prSet/>
      <dgm:spPr>
        <a:solidFill>
          <a:schemeClr val="accent5"/>
        </a:solidFill>
      </dgm:spPr>
      <dgm:t>
        <a:bodyPr/>
        <a:lstStyle/>
        <a:p>
          <a:endParaRPr lang="en-US" dirty="0"/>
        </a:p>
      </dgm:t>
    </dgm:pt>
    <dgm:pt modelId="{6148741B-6332-2C4D-B734-08F0B305B1F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Hans" dirty="0" smtClean="0"/>
            <a:t>Stage</a:t>
          </a:r>
          <a:endParaRPr lang="en-US" dirty="0"/>
        </a:p>
      </dgm:t>
    </dgm:pt>
    <dgm:pt modelId="{D5BBDC91-3DF2-824A-BAEE-4AECE09043B7}" type="parTrans" cxnId="{D4270EAB-9244-5B48-9D29-29EA1347307C}">
      <dgm:prSet/>
      <dgm:spPr/>
      <dgm:t>
        <a:bodyPr/>
        <a:lstStyle/>
        <a:p>
          <a:endParaRPr lang="en-US"/>
        </a:p>
      </dgm:t>
    </dgm:pt>
    <dgm:pt modelId="{C2C5C558-D08B-4841-8E12-74FA4A44718D}" type="sibTrans" cxnId="{D4270EAB-9244-5B48-9D29-29EA1347307C}">
      <dgm:prSet/>
      <dgm:spPr>
        <a:solidFill>
          <a:schemeClr val="accent5"/>
        </a:solidFill>
      </dgm:spPr>
      <dgm:t>
        <a:bodyPr/>
        <a:lstStyle/>
        <a:p>
          <a:endParaRPr lang="en-US" dirty="0"/>
        </a:p>
      </dgm:t>
    </dgm:pt>
    <dgm:pt modelId="{8D8074F0-A503-294A-A50A-23F9ADAFBF25}">
      <dgm:prSet phldrT="[Text]"/>
      <dgm:spPr/>
      <dgm:t>
        <a:bodyPr/>
        <a:lstStyle/>
        <a:p>
          <a:r>
            <a:rPr lang="en-US" altLang="zh-Hans" dirty="0" smtClean="0"/>
            <a:t>Working</a:t>
          </a:r>
          <a:r>
            <a:rPr lang="zh-Hans" altLang="en-US" dirty="0" smtClean="0"/>
            <a:t> </a:t>
          </a:r>
          <a:r>
            <a:rPr lang="en-US" altLang="zh-Hans" dirty="0" smtClean="0"/>
            <a:t>Directory</a:t>
          </a:r>
          <a:endParaRPr lang="en-US" dirty="0"/>
        </a:p>
      </dgm:t>
    </dgm:pt>
    <dgm:pt modelId="{958B5AF4-91DA-8142-8FC7-FBEBF6DE258E}" type="parTrans" cxnId="{47FD7B60-3DBD-0E40-BD4A-44CEF0EE4DD8}">
      <dgm:prSet/>
      <dgm:spPr/>
      <dgm:t>
        <a:bodyPr/>
        <a:lstStyle/>
        <a:p>
          <a:endParaRPr lang="en-US"/>
        </a:p>
      </dgm:t>
    </dgm:pt>
    <dgm:pt modelId="{FA837AF6-2023-244B-B76D-0BFBAEBFA396}" type="sibTrans" cxnId="{47FD7B60-3DBD-0E40-BD4A-44CEF0EE4DD8}">
      <dgm:prSet/>
      <dgm:spPr/>
      <dgm:t>
        <a:bodyPr/>
        <a:lstStyle/>
        <a:p>
          <a:endParaRPr lang="en-US"/>
        </a:p>
      </dgm:t>
    </dgm:pt>
    <dgm:pt modelId="{5541A496-CE77-A24D-B442-CC0D8408A267}" type="pres">
      <dgm:prSet presAssocID="{319DF55C-13AE-D948-944E-32852582659E}" presName="linearFlow" presStyleCnt="0">
        <dgm:presLayoutVars>
          <dgm:resizeHandles val="exact"/>
        </dgm:presLayoutVars>
      </dgm:prSet>
      <dgm:spPr/>
    </dgm:pt>
    <dgm:pt modelId="{706CE8DA-1E8B-474B-A15A-F003AE271A46}" type="pres">
      <dgm:prSet presAssocID="{6A5853C3-9668-1F45-9EAC-672F50AC808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C35C2-0075-1D4B-8C41-90D0D9BB0441}" type="pres">
      <dgm:prSet presAssocID="{0553865B-4BD9-8840-BC58-7C11449FB32F}" presName="sibTrans" presStyleLbl="sibTrans2D1" presStyleIdx="0" presStyleCnt="2" custScaleX="406299" custScaleY="176826" custLinFactX="168188" custLinFactNeighborX="200000" custLinFactNeighborY="0"/>
      <dgm:spPr>
        <a:prstGeom prst="curvedDownArrow">
          <a:avLst/>
        </a:prstGeom>
      </dgm:spPr>
      <dgm:t>
        <a:bodyPr/>
        <a:lstStyle/>
        <a:p>
          <a:endParaRPr lang="en-US"/>
        </a:p>
      </dgm:t>
    </dgm:pt>
    <dgm:pt modelId="{3A85105F-75CD-8941-829D-4BA0FEE1A0CD}" type="pres">
      <dgm:prSet presAssocID="{0553865B-4BD9-8840-BC58-7C11449FB32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34685D3-5489-A140-8CC5-7E88D99DBC01}" type="pres">
      <dgm:prSet presAssocID="{6148741B-6332-2C4D-B734-08F0B305B1F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42A6C-21F6-4042-81DF-989124AE7087}" type="pres">
      <dgm:prSet presAssocID="{C2C5C558-D08B-4841-8E12-74FA4A44718D}" presName="sibTrans" presStyleLbl="sibTrans2D1" presStyleIdx="1" presStyleCnt="2" custScaleX="404792" custScaleY="176828" custLinFactX="175938" custLinFactNeighborX="200000" custLinFactNeighborY="41992"/>
      <dgm:spPr>
        <a:prstGeom prst="curvedDownArrow">
          <a:avLst/>
        </a:prstGeom>
      </dgm:spPr>
      <dgm:t>
        <a:bodyPr/>
        <a:lstStyle/>
        <a:p>
          <a:endParaRPr lang="en-US"/>
        </a:p>
      </dgm:t>
    </dgm:pt>
    <dgm:pt modelId="{CE3721FE-811B-2643-AFF6-7C15678838DE}" type="pres">
      <dgm:prSet presAssocID="{C2C5C558-D08B-4841-8E12-74FA4A44718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B8BCF61-4684-B342-A327-4E6CAE320703}" type="pres">
      <dgm:prSet presAssocID="{8D8074F0-A503-294A-A50A-23F9ADAFBF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EC3DD6-0E5E-AC4F-9140-835A2AE36804}" type="presOf" srcId="{0553865B-4BD9-8840-BC58-7C11449FB32F}" destId="{3A85105F-75CD-8941-829D-4BA0FEE1A0CD}" srcOrd="1" destOrd="0" presId="urn:microsoft.com/office/officeart/2005/8/layout/process2"/>
    <dgm:cxn modelId="{1074695D-179A-0443-9852-1BF2190087C7}" type="presOf" srcId="{319DF55C-13AE-D948-944E-32852582659E}" destId="{5541A496-CE77-A24D-B442-CC0D8408A267}" srcOrd="0" destOrd="0" presId="urn:microsoft.com/office/officeart/2005/8/layout/process2"/>
    <dgm:cxn modelId="{F0AEBAB8-CF26-3146-B859-29DC746A9F07}" type="presOf" srcId="{6A5853C3-9668-1F45-9EAC-672F50AC8089}" destId="{706CE8DA-1E8B-474B-A15A-F003AE271A46}" srcOrd="0" destOrd="0" presId="urn:microsoft.com/office/officeart/2005/8/layout/process2"/>
    <dgm:cxn modelId="{A822C9F9-C693-F147-B0ED-1C3B78B730B2}" type="presOf" srcId="{0553865B-4BD9-8840-BC58-7C11449FB32F}" destId="{7A6C35C2-0075-1D4B-8C41-90D0D9BB0441}" srcOrd="0" destOrd="0" presId="urn:microsoft.com/office/officeart/2005/8/layout/process2"/>
    <dgm:cxn modelId="{C03AD243-8B02-734D-9D05-BDD8032EFE71}" type="presOf" srcId="{8D8074F0-A503-294A-A50A-23F9ADAFBF25}" destId="{1B8BCF61-4684-B342-A327-4E6CAE320703}" srcOrd="0" destOrd="0" presId="urn:microsoft.com/office/officeart/2005/8/layout/process2"/>
    <dgm:cxn modelId="{D4270EAB-9244-5B48-9D29-29EA1347307C}" srcId="{319DF55C-13AE-D948-944E-32852582659E}" destId="{6148741B-6332-2C4D-B734-08F0B305B1F6}" srcOrd="1" destOrd="0" parTransId="{D5BBDC91-3DF2-824A-BAEE-4AECE09043B7}" sibTransId="{C2C5C558-D08B-4841-8E12-74FA4A44718D}"/>
    <dgm:cxn modelId="{7911F1FF-5A7C-044D-86AB-25D45803B8DA}" type="presOf" srcId="{6148741B-6332-2C4D-B734-08F0B305B1F6}" destId="{934685D3-5489-A140-8CC5-7E88D99DBC01}" srcOrd="0" destOrd="0" presId="urn:microsoft.com/office/officeart/2005/8/layout/process2"/>
    <dgm:cxn modelId="{47FD7B60-3DBD-0E40-BD4A-44CEF0EE4DD8}" srcId="{319DF55C-13AE-D948-944E-32852582659E}" destId="{8D8074F0-A503-294A-A50A-23F9ADAFBF25}" srcOrd="2" destOrd="0" parTransId="{958B5AF4-91DA-8142-8FC7-FBEBF6DE258E}" sibTransId="{FA837AF6-2023-244B-B76D-0BFBAEBFA396}"/>
    <dgm:cxn modelId="{6A9A78A5-D3FB-1047-9C06-F9747685C502}" type="presOf" srcId="{C2C5C558-D08B-4841-8E12-74FA4A44718D}" destId="{CE3721FE-811B-2643-AFF6-7C15678838DE}" srcOrd="1" destOrd="0" presId="urn:microsoft.com/office/officeart/2005/8/layout/process2"/>
    <dgm:cxn modelId="{FC1DF266-ECD5-7349-8996-1BF28E314BCC}" srcId="{319DF55C-13AE-D948-944E-32852582659E}" destId="{6A5853C3-9668-1F45-9EAC-672F50AC8089}" srcOrd="0" destOrd="0" parTransId="{A3E55C6F-546A-BF45-9925-D59522396269}" sibTransId="{0553865B-4BD9-8840-BC58-7C11449FB32F}"/>
    <dgm:cxn modelId="{D0D5C888-1AFD-9B4D-BD74-80738074603F}" type="presOf" srcId="{C2C5C558-D08B-4841-8E12-74FA4A44718D}" destId="{D4E42A6C-21F6-4042-81DF-989124AE7087}" srcOrd="0" destOrd="0" presId="urn:microsoft.com/office/officeart/2005/8/layout/process2"/>
    <dgm:cxn modelId="{279CA566-6F8E-0643-AEE3-837CF97E57B3}" type="presParOf" srcId="{5541A496-CE77-A24D-B442-CC0D8408A267}" destId="{706CE8DA-1E8B-474B-A15A-F003AE271A46}" srcOrd="0" destOrd="0" presId="urn:microsoft.com/office/officeart/2005/8/layout/process2"/>
    <dgm:cxn modelId="{ACA2E5BB-397B-F542-AF13-F47BF5092C2F}" type="presParOf" srcId="{5541A496-CE77-A24D-B442-CC0D8408A267}" destId="{7A6C35C2-0075-1D4B-8C41-90D0D9BB0441}" srcOrd="1" destOrd="0" presId="urn:microsoft.com/office/officeart/2005/8/layout/process2"/>
    <dgm:cxn modelId="{9194B4FB-E20F-7249-BA4E-3CFF6075347D}" type="presParOf" srcId="{7A6C35C2-0075-1D4B-8C41-90D0D9BB0441}" destId="{3A85105F-75CD-8941-829D-4BA0FEE1A0CD}" srcOrd="0" destOrd="0" presId="urn:microsoft.com/office/officeart/2005/8/layout/process2"/>
    <dgm:cxn modelId="{FC9BCBE4-FC62-874B-9481-12F8964C383F}" type="presParOf" srcId="{5541A496-CE77-A24D-B442-CC0D8408A267}" destId="{934685D3-5489-A140-8CC5-7E88D99DBC01}" srcOrd="2" destOrd="0" presId="urn:microsoft.com/office/officeart/2005/8/layout/process2"/>
    <dgm:cxn modelId="{0C9B139B-2D87-E246-89E9-C9F67BD140D5}" type="presParOf" srcId="{5541A496-CE77-A24D-B442-CC0D8408A267}" destId="{D4E42A6C-21F6-4042-81DF-989124AE7087}" srcOrd="3" destOrd="0" presId="urn:microsoft.com/office/officeart/2005/8/layout/process2"/>
    <dgm:cxn modelId="{1A9ED67C-BA63-2542-920D-2DC8486E8298}" type="presParOf" srcId="{D4E42A6C-21F6-4042-81DF-989124AE7087}" destId="{CE3721FE-811B-2643-AFF6-7C15678838DE}" srcOrd="0" destOrd="0" presId="urn:microsoft.com/office/officeart/2005/8/layout/process2"/>
    <dgm:cxn modelId="{B5C3276A-513F-304C-B6F7-FFE8B3C46B5E}" type="presParOf" srcId="{5541A496-CE77-A24D-B442-CC0D8408A267}" destId="{1B8BCF61-4684-B342-A327-4E6CAE32070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CE8DA-1E8B-474B-A15A-F003AE271A46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ans" sz="2600" kern="1200" dirty="0" smtClean="0"/>
            <a:t>Git</a:t>
          </a:r>
          <a:r>
            <a:rPr lang="zh-Hans" altLang="en-US" sz="2600" kern="1200" dirty="0" smtClean="0"/>
            <a:t> </a:t>
          </a:r>
          <a:r>
            <a:rPr lang="en-US" altLang="zh-Hans" sz="2600" kern="1200" dirty="0" smtClean="0"/>
            <a:t>Repos</a:t>
          </a:r>
          <a:endParaRPr lang="en-US" sz="2600" kern="1200" dirty="0"/>
        </a:p>
      </dsp:txBody>
      <dsp:txXfrm>
        <a:off x="2163358" y="29758"/>
        <a:ext cx="1769284" cy="956484"/>
      </dsp:txXfrm>
    </dsp:sp>
    <dsp:sp modelId="{7A6C35C2-0075-1D4B-8C41-90D0D9BB0441}">
      <dsp:nvSpPr>
        <dsp:cNvPr id="0" name=""/>
        <dsp:cNvSpPr/>
      </dsp:nvSpPr>
      <dsp:spPr>
        <a:xfrm rot="5400000">
          <a:off x="3676796" y="865775"/>
          <a:ext cx="1547999" cy="808448"/>
        </a:xfrm>
        <a:prstGeom prst="curvedDownArrow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-5400000">
        <a:off x="4208261" y="496000"/>
        <a:ext cx="485068" cy="1305465"/>
      </dsp:txXfrm>
    </dsp:sp>
    <dsp:sp modelId="{934685D3-5489-A140-8CC5-7E88D99DBC01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ans" sz="2600" kern="1200" dirty="0" smtClean="0"/>
            <a:t>Stage</a:t>
          </a:r>
          <a:endParaRPr lang="en-US" sz="2600" kern="1200" dirty="0"/>
        </a:p>
      </dsp:txBody>
      <dsp:txXfrm>
        <a:off x="2163358" y="1553757"/>
        <a:ext cx="1769284" cy="956484"/>
      </dsp:txXfrm>
    </dsp:sp>
    <dsp:sp modelId="{D4E42A6C-21F6-4042-81DF-989124AE7087}">
      <dsp:nvSpPr>
        <dsp:cNvPr id="0" name=""/>
        <dsp:cNvSpPr/>
      </dsp:nvSpPr>
      <dsp:spPr>
        <a:xfrm rot="5400000">
          <a:off x="3709195" y="2581758"/>
          <a:ext cx="1542257" cy="808457"/>
        </a:xfrm>
        <a:prstGeom prst="curvedDownArrow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-5400000">
        <a:off x="4237786" y="2214859"/>
        <a:ext cx="485075" cy="1299720"/>
      </dsp:txXfrm>
    </dsp:sp>
    <dsp:sp modelId="{1B8BCF61-4684-B342-A327-4E6CAE320703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ans" sz="2600" kern="1200" dirty="0" smtClean="0"/>
            <a:t>Working</a:t>
          </a:r>
          <a:r>
            <a:rPr lang="zh-Hans" altLang="en-US" sz="2600" kern="1200" dirty="0" smtClean="0"/>
            <a:t> </a:t>
          </a:r>
          <a:r>
            <a:rPr lang="en-US" altLang="zh-Hans" sz="2600" kern="1200" dirty="0" smtClean="0"/>
            <a:t>Directory</a:t>
          </a:r>
          <a:endParaRPr lang="en-US" sz="2600" kern="1200" dirty="0"/>
        </a:p>
      </dsp:txBody>
      <dsp:txXfrm>
        <a:off x="2163358" y="3077757"/>
        <a:ext cx="1769284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5C48-1201-744E-98FD-02110F8631E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4275D-3994-6440-8F0F-01FEB0AEE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上面的四条命令在工作目录、暂存目录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也叫做索引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和仓库之间复制文件。</a:t>
            </a:r>
          </a:p>
          <a:p>
            <a:r>
              <a:rPr lang="en-US" altLang="zh-Han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 </a:t>
            </a:r>
            <a:r>
              <a:rPr lang="en-US" altLang="zh-Hant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zh-Hant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把当前文件放入暂存区域。</a:t>
            </a:r>
          </a:p>
          <a:p>
            <a:r>
              <a:rPr lang="en-US" altLang="zh-Hant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Hant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commit</a:t>
            </a:r>
            <a:r>
              <a:rPr lang="zh-Hant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给暂存区域生成快照并提交。</a:t>
            </a:r>
          </a:p>
          <a:p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reset --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用来撤销最后一次git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 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，你也可以用git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reset 撤销所有暂存区域文件。</a:t>
            </a:r>
          </a:p>
          <a:p>
            <a:r>
              <a:rPr lang="en-US" altLang="zh-Hant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Hant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checkout -- </a:t>
            </a:r>
            <a:r>
              <a:rPr lang="en-US" altLang="zh-Hant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zh-Hant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把文件从暂存区域复制到工作目录，用来丢弃本地修改。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four commands above copy files between the working directory, the stage (also called the index), and the history (in the form of commits).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copies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(at their current state) to the stage.</a:t>
            </a:r>
          </a:p>
          <a:p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commit saves a snapshot of the stage as a commit.</a:t>
            </a:r>
          </a:p>
          <a:p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reset --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unstages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files; that is, it copies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from the latest commit to the stage. Use this command to "undo" a 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You can also 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reset to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unstage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everything.</a:t>
            </a:r>
          </a:p>
          <a:p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checkout --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copies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from the stage to the working directory. Use this to throw away local changes.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145ED-2C06-BB41-897A-FEF98F2BE0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B4E7-4A98-FE44-93C1-2113820051A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C995-CCFC-1C4D-95DB-C8E05D09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zler/githug" TargetMode="External"/><Relationship Id="rId2" Type="http://schemas.openxmlformats.org/officeDocument/2006/relationships/hyperlink" Target="http://www.vogella.com/articles/Git/article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7247" y="2346975"/>
            <a:ext cx="50850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GIT BASIC</a:t>
            </a:r>
            <a:endParaRPr lang="en-US" sz="80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407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40" y="724198"/>
            <a:ext cx="8686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COMMANDS USED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5707" y="2656308"/>
            <a:ext cx="38042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git</a:t>
            </a:r>
            <a:r>
              <a:rPr 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</a:t>
            </a:r>
            <a:r>
              <a:rPr lang="en-US" sz="5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init</a:t>
            </a:r>
            <a:endParaRPr lang="en-US" sz="5400" dirty="0" smtClean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  <a:p>
            <a:r>
              <a:rPr lang="en-US" sz="5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git</a:t>
            </a:r>
            <a:r>
              <a:rPr 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add</a:t>
            </a:r>
          </a:p>
          <a:p>
            <a:r>
              <a:rPr lang="en-US" sz="5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git</a:t>
            </a:r>
            <a:r>
              <a:rPr 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commit</a:t>
            </a:r>
            <a:endParaRPr lang="en-US" sz="5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5050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77" y="724198"/>
            <a:ext cx="8943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BASIC OPERATIONS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484" y="2698641"/>
            <a:ext cx="60147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REVERT</a:t>
            </a:r>
            <a:r>
              <a:rPr 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CHANGE:</a:t>
            </a:r>
          </a:p>
          <a:p>
            <a:r>
              <a:rPr 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1.Uncommitted</a:t>
            </a:r>
          </a:p>
          <a:p>
            <a:r>
              <a:rPr 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2.committed</a:t>
            </a:r>
            <a:endParaRPr lang="en-US" sz="5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0939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057" y="724198"/>
            <a:ext cx="8686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COMMANDS USED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5707" y="2656308"/>
            <a:ext cx="4276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git</a:t>
            </a:r>
            <a:r>
              <a:rPr 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checkout</a:t>
            </a:r>
          </a:p>
          <a:p>
            <a:r>
              <a:rPr lang="en-US" sz="5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git</a:t>
            </a:r>
            <a:r>
              <a:rPr 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reset</a:t>
            </a:r>
            <a:endParaRPr lang="en-US" sz="5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7085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6770" y="2502198"/>
            <a:ext cx="65701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TEAM WORK</a:t>
            </a:r>
            <a:endParaRPr lang="en-US" sz="80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4594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541" y="1773384"/>
            <a:ext cx="77316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BASIC OPERATION</a:t>
            </a:r>
          </a:p>
          <a:p>
            <a:pPr algn="ctr"/>
            <a:r>
              <a:rPr 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WITH</a:t>
            </a:r>
          </a:p>
          <a:p>
            <a:pPr algn="ctr"/>
            <a:r>
              <a:rPr lang="en-US" sz="6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REMOTE</a:t>
            </a:r>
            <a:endParaRPr lang="en-US" sz="6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3450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345744" y="762000"/>
            <a:ext cx="2017889" cy="183444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CENTRAL</a:t>
            </a:r>
          </a:p>
          <a:p>
            <a:pPr algn="ctr"/>
            <a:r>
              <a:rPr lang="en-US" sz="2000" dirty="0"/>
              <a:t>REPOSITORY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068120" y="2327796"/>
            <a:ext cx="3779547" cy="3090871"/>
            <a:chOff x="5068120" y="2327796"/>
            <a:chExt cx="3779547" cy="3090871"/>
          </a:xfrm>
        </p:grpSpPr>
        <p:sp>
          <p:nvSpPr>
            <p:cNvPr id="6" name="Oval 5"/>
            <p:cNvSpPr/>
            <p:nvPr/>
          </p:nvSpPr>
          <p:spPr>
            <a:xfrm>
              <a:off x="6829778" y="3584223"/>
              <a:ext cx="2017889" cy="1834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DEVELOPER</a:t>
              </a:r>
              <a:endParaRPr lang="en-US" sz="2000" dirty="0"/>
            </a:p>
          </p:txBody>
        </p:sp>
        <p:cxnSp>
          <p:nvCxnSpPr>
            <p:cNvPr id="13" name="Straight Arrow Connector 12"/>
            <p:cNvCxnSpPr>
              <a:stCxn id="9" idx="5"/>
              <a:endCxn id="6" idx="1"/>
            </p:cNvCxnSpPr>
            <p:nvPr/>
          </p:nvCxnSpPr>
          <p:spPr>
            <a:xfrm>
              <a:off x="5068120" y="2327796"/>
              <a:ext cx="2057171" cy="15250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00000">
              <a:off x="5707295" y="2755955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000" dirty="0" err="1" smtClean="0"/>
                <a:t>git</a:t>
              </a:r>
              <a:r>
                <a:rPr lang="en-US" altLang="zh-Hans" sz="2000" dirty="0" smtClean="0"/>
                <a:t> clone</a:t>
              </a:r>
              <a:endParaRPr 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0444" y="2327796"/>
            <a:ext cx="3330813" cy="3090871"/>
            <a:chOff x="310444" y="2327796"/>
            <a:chExt cx="3330813" cy="3090871"/>
          </a:xfrm>
        </p:grpSpPr>
        <p:sp>
          <p:nvSpPr>
            <p:cNvPr id="3" name="Oval 2"/>
            <p:cNvSpPr/>
            <p:nvPr/>
          </p:nvSpPr>
          <p:spPr>
            <a:xfrm>
              <a:off x="310444" y="3584223"/>
              <a:ext cx="2017889" cy="1834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DEVELOPER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3" idx="7"/>
              <a:endCxn id="9" idx="3"/>
            </p:cNvCxnSpPr>
            <p:nvPr/>
          </p:nvCxnSpPr>
          <p:spPr>
            <a:xfrm flipV="1">
              <a:off x="2032820" y="2327796"/>
              <a:ext cx="1608437" cy="15250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9006809">
              <a:off x="2152116" y="2756229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000" dirty="0" err="1" smtClean="0"/>
                <a:t>git</a:t>
              </a:r>
              <a:r>
                <a:rPr lang="en-US" altLang="zh-Hans" sz="2000" dirty="0" smtClean="0"/>
                <a:t> clone</a:t>
              </a:r>
              <a:endParaRPr lang="en-US" sz="2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41511" y="2596444"/>
            <a:ext cx="2017889" cy="3581401"/>
            <a:chOff x="3341511" y="2596444"/>
            <a:chExt cx="2017889" cy="3581401"/>
          </a:xfrm>
        </p:grpSpPr>
        <p:sp>
          <p:nvSpPr>
            <p:cNvPr id="5" name="Oval 4"/>
            <p:cNvSpPr/>
            <p:nvPr/>
          </p:nvSpPr>
          <p:spPr>
            <a:xfrm>
              <a:off x="3341511" y="4343401"/>
              <a:ext cx="2017889" cy="1834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DEVELOPER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endCxn id="5" idx="0"/>
            </p:cNvCxnSpPr>
            <p:nvPr/>
          </p:nvCxnSpPr>
          <p:spPr>
            <a:xfrm flipH="1">
              <a:off x="4350456" y="2596444"/>
              <a:ext cx="4233" cy="174695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5400000">
              <a:off x="4052706" y="3269869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000" dirty="0" err="1" smtClean="0"/>
                <a:t>git</a:t>
              </a:r>
              <a:r>
                <a:rPr lang="en-US" altLang="zh-Hans" sz="2000" dirty="0" smtClean="0"/>
                <a:t> clone</a:t>
              </a:r>
              <a:endParaRPr lang="en-US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7385" y="1358937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9221" y="211667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4222" y="790223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6422" y="790223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2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4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3" y="790223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5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0778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2266" y="4738511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0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2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399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4738511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960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2399" y="3307688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DEVELOPER2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65" y="3287933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DEVELOPER1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162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9221" y="211667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4222" y="790223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6422" y="790223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2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4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3" y="790223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5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0778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2266" y="4738511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0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2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399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4738511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960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2399" y="3307688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DEVELOPER2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65" y="3287933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DEVELOPER1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7309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9221" y="211667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6422" y="790223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2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4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3" y="790223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5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0778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2266" y="4738511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0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2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399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4738511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960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2399" y="3307688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DEVELOPER2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65" y="3287933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DEVELOPER1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91129" y="790223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818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9221" y="211667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6422" y="790223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2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4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3" y="790223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5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0778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2266" y="4738511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0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2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399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960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2399" y="3307688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DEVELOPER2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65" y="3287933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DEVELOPER1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91129" y="790223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4307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1663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315" y="1316872"/>
            <a:ext cx="51364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V</a:t>
            </a:r>
            <a:r>
              <a:rPr 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ERSION</a:t>
            </a:r>
          </a:p>
          <a:p>
            <a:r>
              <a:rPr lang="en-US" sz="8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C</a:t>
            </a:r>
            <a:r>
              <a:rPr 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ONTROL</a:t>
            </a:r>
          </a:p>
          <a:p>
            <a:r>
              <a:rPr lang="en-US" sz="8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S</a:t>
            </a:r>
            <a:r>
              <a:rPr 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YSTEM</a:t>
            </a:r>
            <a:endParaRPr lang="en-US" sz="80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8187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9221" y="211667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2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4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3" y="790223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5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0778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33929" y="4738511"/>
            <a:ext cx="914400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0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2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399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960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2399" y="3307688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DEVELOPER2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65" y="3287933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DEVELOPER1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91129" y="790223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4307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1822" y="790223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3086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9221" y="211667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2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4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3" y="790223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5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0778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0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2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399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960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2399" y="3307688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DEVELOPER2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65" y="3287933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DEVELOPER1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91129" y="790223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524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2832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62109" y="790223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1669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9221" y="211667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2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4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3" y="790223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5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0778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0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2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399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960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2399" y="3307688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DEVELOPER2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65" y="3287933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DEVELOPER1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91129" y="790223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524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2832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62109" y="790223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9014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9221" y="211667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2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4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3" y="790223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5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0778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0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2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399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960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2399" y="3307688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DEVELOPER2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65" y="3287933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DEVELOPER1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524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2832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62109" y="790223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129" y="790223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4775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9221" y="211667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2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4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3" y="790223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5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0778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0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2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399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960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2399" y="3307688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DEVELOPER2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65" y="3287933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DEVELOPER1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524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a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gain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u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2832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62109" y="790223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1129" y="790223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3203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9221" y="211667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2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4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3" y="790223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5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0778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0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2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399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960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2399" y="3307688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DEVELOPER2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65" y="3287933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DEVELOPER1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524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a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gain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u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2832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62109" y="790223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91129" y="770467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a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gain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u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1080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9221" y="211667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2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422" y="267003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3" y="790223"/>
            <a:ext cx="160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REMOTE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065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0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266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399" y="4159955"/>
            <a:ext cx="3316111" cy="249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badi MT Condensed Extra Bold"/>
              <a:cs typeface="Abadi MT Condensed Extra 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960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file1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0" y="4215291"/>
            <a:ext cx="84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file2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2399" y="3307688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DEVELOPER2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65" y="3287933"/>
            <a:ext cx="245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Extra Bold"/>
                <a:cs typeface="Abadi MT Condensed Extra Bold"/>
              </a:rPr>
              <a:t>DEVELOPER1</a:t>
            </a:r>
            <a:endParaRPr lang="en-US" sz="3600" dirty="0">
              <a:latin typeface="Abadi MT Condensed Extra Bold"/>
              <a:cs typeface="Abadi MT Condensed Extra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524" y="4738511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a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gain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u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28320" y="4738511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62109" y="790223"/>
            <a:ext cx="1351844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ile2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updated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91129" y="770467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a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gain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u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973" y="4744156"/>
            <a:ext cx="1433688" cy="1763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f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ile1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a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gain</a:t>
            </a:r>
          </a:p>
          <a:p>
            <a:pPr algn="ctr"/>
            <a:r>
              <a:rPr lang="en-US" sz="2800" dirty="0">
                <a:latin typeface="Abadi MT Condensed Extra Bold"/>
                <a:cs typeface="Abadi MT Condensed Extra Bold"/>
              </a:rPr>
              <a:t>u</a:t>
            </a:r>
            <a:r>
              <a:rPr lang="en-US" sz="2800" dirty="0" smtClean="0">
                <a:latin typeface="Abadi MT Condensed Extra Bold"/>
                <a:cs typeface="Abadi MT Condensed Extra Bold"/>
              </a:rPr>
              <a:t>pdated</a:t>
            </a:r>
          </a:p>
          <a:p>
            <a:pPr algn="ctr"/>
            <a:r>
              <a:rPr lang="en-US" sz="2800" dirty="0" smtClean="0">
                <a:latin typeface="Abadi MT Condensed Extra Bold"/>
                <a:cs typeface="Abadi MT Condensed Extra Bold"/>
              </a:rPr>
              <a:t>again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5144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0307" y="2854977"/>
            <a:ext cx="5459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</a:t>
            </a:r>
            <a:r>
              <a:rPr lang="en-US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it</a:t>
            </a:r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clone [remote]</a:t>
            </a:r>
          </a:p>
          <a:p>
            <a:r>
              <a:rPr lang="en-US" sz="4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</a:t>
            </a:r>
            <a:r>
              <a:rPr lang="en-US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it</a:t>
            </a:r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pull</a:t>
            </a:r>
          </a:p>
          <a:p>
            <a:r>
              <a:rPr lang="en-US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git</a:t>
            </a:r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push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904" y="724198"/>
            <a:ext cx="8686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COMMANDS USED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8187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7709" y="1553047"/>
            <a:ext cx="62311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ans" sz="6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FORK</a:t>
            </a:r>
          </a:p>
          <a:p>
            <a:pPr algn="ctr"/>
            <a:r>
              <a:rPr 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AND</a:t>
            </a:r>
          </a:p>
          <a:p>
            <a:pPr algn="ctr"/>
            <a:r>
              <a:rPr lang="en-US" sz="6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PULL REQUEST</a:t>
            </a:r>
            <a:endParaRPr lang="en-US" sz="6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stCxn id="3" idx="0"/>
            <a:endCxn id="9" idx="4"/>
          </p:cNvCxnSpPr>
          <p:nvPr/>
        </p:nvCxnSpPr>
        <p:spPr>
          <a:xfrm flipV="1">
            <a:off x="2079574" y="2618215"/>
            <a:ext cx="1" cy="1550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70629" y="4168556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5914771" y="4168556"/>
            <a:ext cx="2017889" cy="183444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070630" y="783771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Origin</a:t>
            </a:r>
          </a:p>
          <a:p>
            <a:pPr algn="ctr"/>
            <a:r>
              <a:rPr lang="en-US" sz="2000" dirty="0" smtClean="0"/>
              <a:t>Remote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5" idx="0"/>
            <a:endCxn id="15" idx="4"/>
          </p:cNvCxnSpPr>
          <p:nvPr/>
        </p:nvCxnSpPr>
        <p:spPr>
          <a:xfrm flipV="1">
            <a:off x="6923716" y="2618215"/>
            <a:ext cx="1" cy="1550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088519" y="783771"/>
            <a:ext cx="4844142" cy="1834444"/>
            <a:chOff x="3088519" y="783771"/>
            <a:chExt cx="4844142" cy="1834444"/>
          </a:xfrm>
        </p:grpSpPr>
        <p:sp>
          <p:nvSpPr>
            <p:cNvPr id="15" name="Oval 14"/>
            <p:cNvSpPr/>
            <p:nvPr/>
          </p:nvSpPr>
          <p:spPr>
            <a:xfrm>
              <a:off x="5914772" y="783771"/>
              <a:ext cx="2017889" cy="183444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Forked</a:t>
              </a:r>
            </a:p>
            <a:p>
              <a:pPr algn="ctr"/>
              <a:r>
                <a:rPr lang="en-US" sz="2000" dirty="0" smtClean="0"/>
                <a:t>Remote</a:t>
              </a:r>
              <a:endParaRPr lang="en-US" sz="2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088519" y="1664218"/>
              <a:ext cx="2826253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01883" y="1264108"/>
              <a:ext cx="5995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fork</a:t>
              </a:r>
              <a:endParaRPr lang="en-US" sz="2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88518" y="1810747"/>
            <a:ext cx="2826253" cy="400110"/>
            <a:chOff x="3088518" y="1810747"/>
            <a:chExt cx="2826253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3788020" y="1810747"/>
              <a:ext cx="14272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pull request</a:t>
              </a:r>
              <a:endParaRPr lang="en-US" sz="2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088518" y="1810748"/>
              <a:ext cx="2826253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492700" y="4168556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541312" y="2544667"/>
            <a:ext cx="1556150" cy="16918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51714" y="2873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947631" y="2148887"/>
            <a:ext cx="3262653" cy="2288317"/>
            <a:chOff x="2947631" y="2148887"/>
            <a:chExt cx="3262653" cy="2288317"/>
          </a:xfrm>
        </p:grpSpPr>
        <p:cxnSp>
          <p:nvCxnSpPr>
            <p:cNvPr id="19" name="Straight Arrow Connector 18"/>
            <p:cNvCxnSpPr>
              <a:stCxn id="5" idx="1"/>
            </p:cNvCxnSpPr>
            <p:nvPr/>
          </p:nvCxnSpPr>
          <p:spPr>
            <a:xfrm flipH="1" flipV="1">
              <a:off x="2947631" y="2148887"/>
              <a:ext cx="3262653" cy="2288317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2100000">
              <a:off x="3687270" y="2832657"/>
              <a:ext cx="1783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000" dirty="0" err="1" smtClean="0"/>
                <a:t>git</a:t>
              </a:r>
              <a:r>
                <a:rPr lang="en-US" altLang="zh-Hans" sz="2000" dirty="0" smtClean="0"/>
                <a:t> remote add</a:t>
              </a:r>
              <a:endParaRPr lang="en-US" sz="2000" dirty="0"/>
            </a:p>
          </p:txBody>
        </p:sp>
      </p:grpSp>
      <p:sp>
        <p:nvSpPr>
          <p:cNvPr id="50" name="TextBox 49"/>
          <p:cNvSpPr txBox="1"/>
          <p:nvPr/>
        </p:nvSpPr>
        <p:spPr>
          <a:xfrm rot="2100000">
            <a:off x="3880804" y="309472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dirty="0" err="1" smtClean="0"/>
              <a:t>git</a:t>
            </a:r>
            <a:r>
              <a:rPr lang="en-US" altLang="zh-Hans" sz="2000" dirty="0" smtClean="0"/>
              <a:t> pull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6996435" y="3092990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dirty="0" err="1" smtClean="0"/>
              <a:t>git</a:t>
            </a:r>
            <a:r>
              <a:rPr lang="en-US" altLang="zh-Hans" sz="2000" dirty="0" smtClean="0"/>
              <a:t> push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7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862" y="1354042"/>
            <a:ext cx="6802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RECORD</a:t>
            </a:r>
            <a:r>
              <a:rPr 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HISTORY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862" y="4272220"/>
            <a:ext cx="7706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REVERT</a:t>
            </a:r>
            <a:r>
              <a:rPr 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TO HISTORY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8187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5228" y="2854977"/>
            <a:ext cx="7594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</a:t>
            </a:r>
            <a:r>
              <a:rPr lang="en-US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it</a:t>
            </a:r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remote add</a:t>
            </a:r>
          </a:p>
          <a:p>
            <a:r>
              <a:rPr lang="en-US" sz="4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</a:t>
            </a:r>
            <a:r>
              <a:rPr lang="en-US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it</a:t>
            </a:r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remote -v</a:t>
            </a:r>
          </a:p>
          <a:p>
            <a:r>
              <a:rPr lang="en-US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git</a:t>
            </a:r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pull [remote] [branch]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6938" y="724198"/>
            <a:ext cx="8686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COMMANDS USED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418" y="1013955"/>
            <a:ext cx="5846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REFERENCE</a:t>
            </a:r>
            <a:endParaRPr lang="en-US" sz="80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110" y="2754447"/>
            <a:ext cx="83678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  <a:hlinkClick r:id="rId2"/>
              </a:rPr>
              <a:t>http://git-scm.com/book/en/Getting-Started</a:t>
            </a:r>
          </a:p>
          <a:p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  <a:hlinkClick r:id="rId2"/>
              </a:rPr>
              <a:t>http://www.vogella.com/articles/Git/article.html</a:t>
            </a:r>
            <a:endParaRPr 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  <a:p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  <a:hlinkClick r:id="rId3"/>
              </a:rPr>
              <a:t>https://github.com/Gazler/githug</a:t>
            </a:r>
            <a:endParaRPr 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8187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079" y="1260420"/>
            <a:ext cx="70583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DISTRIBUTED</a:t>
            </a:r>
          </a:p>
          <a:p>
            <a:pPr algn="ctr"/>
            <a:r>
              <a:rPr lang="en-US" sz="8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VS</a:t>
            </a:r>
          </a:p>
          <a:p>
            <a:pPr algn="ctr"/>
            <a:r>
              <a:rPr 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CENTRALIZED</a:t>
            </a:r>
            <a:endParaRPr lang="en-US" sz="80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8187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18266" y="818444"/>
            <a:ext cx="4272845" cy="177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CENTRAL SERVER</a:t>
            </a:r>
            <a:endParaRPr lang="en-US" sz="3600" dirty="0"/>
          </a:p>
        </p:txBody>
      </p:sp>
      <p:sp>
        <p:nvSpPr>
          <p:cNvPr id="3" name="Oval 2"/>
          <p:cNvSpPr/>
          <p:nvPr/>
        </p:nvSpPr>
        <p:spPr>
          <a:xfrm>
            <a:off x="310444" y="3584223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3341511" y="4343401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6829778" y="3584223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3" idx="7"/>
            <a:endCxn id="2" idx="3"/>
          </p:cNvCxnSpPr>
          <p:nvPr/>
        </p:nvCxnSpPr>
        <p:spPr>
          <a:xfrm flipV="1">
            <a:off x="2032820" y="2336062"/>
            <a:ext cx="811190" cy="1516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4"/>
            <a:endCxn id="5" idx="0"/>
          </p:cNvCxnSpPr>
          <p:nvPr/>
        </p:nvCxnSpPr>
        <p:spPr>
          <a:xfrm flipH="1">
            <a:off x="4350456" y="2596444"/>
            <a:ext cx="4233" cy="1746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6" idx="1"/>
          </p:cNvCxnSpPr>
          <p:nvPr/>
        </p:nvCxnSpPr>
        <p:spPr>
          <a:xfrm>
            <a:off x="5865367" y="2336062"/>
            <a:ext cx="1259924" cy="1516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10444" y="3584223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3341511" y="4343401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6829778" y="3584223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3" idx="7"/>
            <a:endCxn id="9" idx="3"/>
          </p:cNvCxnSpPr>
          <p:nvPr/>
        </p:nvCxnSpPr>
        <p:spPr>
          <a:xfrm flipV="1">
            <a:off x="2032820" y="2327796"/>
            <a:ext cx="1608437" cy="1525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4350456" y="2596444"/>
            <a:ext cx="4233" cy="1746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5"/>
            <a:endCxn id="6" idx="1"/>
          </p:cNvCxnSpPr>
          <p:nvPr/>
        </p:nvCxnSpPr>
        <p:spPr>
          <a:xfrm>
            <a:off x="5068120" y="2327796"/>
            <a:ext cx="2057171" cy="1525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45744" y="762000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3" idx="6"/>
            <a:endCxn id="5" idx="2"/>
          </p:cNvCxnSpPr>
          <p:nvPr/>
        </p:nvCxnSpPr>
        <p:spPr>
          <a:xfrm>
            <a:off x="2328333" y="4501445"/>
            <a:ext cx="1013178" cy="7591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6" idx="2"/>
          </p:cNvCxnSpPr>
          <p:nvPr/>
        </p:nvCxnSpPr>
        <p:spPr>
          <a:xfrm flipV="1">
            <a:off x="5359400" y="4501445"/>
            <a:ext cx="1470378" cy="7591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10444" y="3584223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3341511" y="4343401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6829778" y="3584223"/>
            <a:ext cx="2017889" cy="1834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DEVELOPER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3" idx="7"/>
            <a:endCxn id="9" idx="3"/>
          </p:cNvCxnSpPr>
          <p:nvPr/>
        </p:nvCxnSpPr>
        <p:spPr>
          <a:xfrm flipV="1">
            <a:off x="2032820" y="2327796"/>
            <a:ext cx="1608437" cy="1525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4350456" y="2596444"/>
            <a:ext cx="4233" cy="1746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5"/>
            <a:endCxn id="6" idx="1"/>
          </p:cNvCxnSpPr>
          <p:nvPr/>
        </p:nvCxnSpPr>
        <p:spPr>
          <a:xfrm>
            <a:off x="5068120" y="2327796"/>
            <a:ext cx="2057171" cy="1525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45744" y="762000"/>
            <a:ext cx="2017889" cy="183444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CENTRAL</a:t>
            </a:r>
          </a:p>
          <a:p>
            <a:pPr algn="ctr"/>
            <a:r>
              <a:rPr lang="en-US" sz="2000" dirty="0"/>
              <a:t>REPOSITORY</a:t>
            </a:r>
          </a:p>
        </p:txBody>
      </p:sp>
      <p:cxnSp>
        <p:nvCxnSpPr>
          <p:cNvPr id="14" name="Straight Arrow Connector 13"/>
          <p:cNvCxnSpPr>
            <a:stCxn id="3" idx="6"/>
            <a:endCxn id="5" idx="2"/>
          </p:cNvCxnSpPr>
          <p:nvPr/>
        </p:nvCxnSpPr>
        <p:spPr>
          <a:xfrm>
            <a:off x="2328333" y="4501445"/>
            <a:ext cx="1013178" cy="7591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6" idx="2"/>
          </p:cNvCxnSpPr>
          <p:nvPr/>
        </p:nvCxnSpPr>
        <p:spPr>
          <a:xfrm flipV="1">
            <a:off x="5359400" y="4501445"/>
            <a:ext cx="1470378" cy="7591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018294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8810303"/>
              </p:ext>
            </p:extLst>
          </p:nvPr>
        </p:nvGraphicFramePr>
        <p:xfrm>
          <a:off x="1287740" y="19877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Curved Left Arrow 8"/>
          <p:cNvSpPr/>
          <p:nvPr/>
        </p:nvSpPr>
        <p:spPr>
          <a:xfrm>
            <a:off x="2468249" y="4250673"/>
            <a:ext cx="845073" cy="1538475"/>
          </a:xfrm>
          <a:prstGeom prst="curvedLeftArrow">
            <a:avLst/>
          </a:prstGeom>
          <a:solidFill>
            <a:schemeClr val="accent5"/>
          </a:solidFill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2468249" y="2394593"/>
            <a:ext cx="845073" cy="1538475"/>
          </a:xfrm>
          <a:prstGeom prst="curvedLeftArrow">
            <a:avLst/>
          </a:prstGeom>
          <a:solidFill>
            <a:schemeClr val="accent5"/>
          </a:solidFill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4949" y="4762756"/>
            <a:ext cx="1726543" cy="58334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git add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949" y="2832844"/>
            <a:ext cx="1726543" cy="58334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g</a:t>
            </a:r>
            <a:r>
              <a:rPr 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it commit</a:t>
            </a:r>
            <a:endPara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50862" y="2832844"/>
            <a:ext cx="2284030" cy="58334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g</a:t>
            </a:r>
            <a:r>
              <a:rPr 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it reset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1725" y="4762756"/>
            <a:ext cx="2284030" cy="58334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g</a:t>
            </a:r>
            <a:r>
              <a:rPr 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it</a:t>
            </a:r>
            <a:r>
              <a:rPr 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reset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529" y="724198"/>
            <a:ext cx="77524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THREE</a:t>
            </a:r>
            <a:r>
              <a:rPr 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 SECTION</a:t>
            </a:r>
            <a:endParaRPr lang="en-US" sz="80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3725" y="6147587"/>
            <a:ext cx="2284030" cy="58334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g</a:t>
            </a:r>
            <a:r>
              <a:rPr 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it</a:t>
            </a:r>
            <a:r>
              <a:rPr 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 </a:t>
            </a:r>
            <a:r>
              <a:rPr lang="en-US" altLang="zh-Han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checkout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4662" y="2698641"/>
            <a:ext cx="75048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INITIALIZE </a:t>
            </a:r>
            <a:r>
              <a:rPr lang="en-US" sz="5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NEW REPO</a:t>
            </a:r>
          </a:p>
          <a:p>
            <a:r>
              <a:rPr 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ADD </a:t>
            </a:r>
            <a:r>
              <a:rPr lang="en-US" sz="5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FILES</a:t>
            </a:r>
          </a:p>
          <a:p>
            <a:r>
              <a:rPr 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ADD </a:t>
            </a:r>
            <a:r>
              <a:rPr lang="en-US" sz="5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MODIFICATIONS</a:t>
            </a:r>
            <a:endParaRPr lang="en-US" sz="5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00077" y="724198"/>
            <a:ext cx="8943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BASIC OPERATIONS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8187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412</Words>
  <Application>Microsoft Office PowerPoint</Application>
  <PresentationFormat>全屏显示(4:3)</PresentationFormat>
  <Paragraphs>333</Paragraphs>
  <Slides>31</Slides>
  <Notes>1</Notes>
  <HiddenSlides>5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Abadi MT Condensed Extra Bold</vt:lpstr>
      <vt:lpstr>微软雅黑</vt:lpstr>
      <vt:lpstr>Arial</vt:lpstr>
      <vt:lpstr>Calibri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ThoughtWorks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twer</dc:creator>
  <cp:lastModifiedBy>Wukun (Coney)</cp:lastModifiedBy>
  <cp:revision>18</cp:revision>
  <dcterms:created xsi:type="dcterms:W3CDTF">2013-11-14T15:03:46Z</dcterms:created>
  <dcterms:modified xsi:type="dcterms:W3CDTF">2015-04-17T08:04:26Z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1429256982</vt:lpwstr>
  </property>
</Properties>
</file>