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842" r:id="rId2"/>
    <p:sldMasterId id="2147483864" r:id="rId3"/>
  </p:sldMasterIdLst>
  <p:notesMasterIdLst>
    <p:notesMasterId r:id="rId34"/>
  </p:notesMasterIdLst>
  <p:sldIdLst>
    <p:sldId id="262" r:id="rId4"/>
    <p:sldId id="310" r:id="rId5"/>
    <p:sldId id="312" r:id="rId6"/>
    <p:sldId id="313" r:id="rId7"/>
    <p:sldId id="311" r:id="rId8"/>
    <p:sldId id="308" r:id="rId9"/>
    <p:sldId id="314" r:id="rId10"/>
    <p:sldId id="315" r:id="rId11"/>
    <p:sldId id="261" r:id="rId12"/>
    <p:sldId id="298" r:id="rId13"/>
    <p:sldId id="299" r:id="rId14"/>
    <p:sldId id="300" r:id="rId15"/>
    <p:sldId id="301" r:id="rId16"/>
    <p:sldId id="316" r:id="rId17"/>
    <p:sldId id="306" r:id="rId18"/>
    <p:sldId id="321" r:id="rId19"/>
    <p:sldId id="322" r:id="rId20"/>
    <p:sldId id="303" r:id="rId21"/>
    <p:sldId id="304" r:id="rId22"/>
    <p:sldId id="319" r:id="rId23"/>
    <p:sldId id="317" r:id="rId24"/>
    <p:sldId id="305" r:id="rId25"/>
    <p:sldId id="318" r:id="rId26"/>
    <p:sldId id="307" r:id="rId27"/>
    <p:sldId id="323" r:id="rId28"/>
    <p:sldId id="320" r:id="rId29"/>
    <p:sldId id="309" r:id="rId30"/>
    <p:sldId id="295" r:id="rId31"/>
    <p:sldId id="324" r:id="rId32"/>
    <p:sldId id="256" r:id="rId33"/>
  </p:sldIdLst>
  <p:sldSz cx="13004800" cy="9753600"/>
  <p:notesSz cx="6858000" cy="9144000"/>
  <p:defaultTextStyle>
    <a:defPPr>
      <a:defRPr lang="en-US"/>
    </a:defPPr>
    <a:lvl1pPr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1pPr>
    <a:lvl2pPr marL="4572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2pPr>
    <a:lvl3pPr marL="9144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3pPr>
    <a:lvl4pPr marL="13716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4pPr>
    <a:lvl5pPr marL="18288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5pPr>
    <a:lvl6pPr marL="22860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6pPr>
    <a:lvl7pPr marL="27432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7pPr>
    <a:lvl8pPr marL="32004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8pPr>
    <a:lvl9pPr marL="36576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88928" autoAdjust="0"/>
  </p:normalViewPr>
  <p:slideViewPr>
    <p:cSldViewPr>
      <p:cViewPr varScale="1">
        <p:scale>
          <a:sx n="102" d="100"/>
          <a:sy n="102" d="100"/>
        </p:scale>
        <p:origin x="1716" y="132"/>
      </p:cViewPr>
      <p:guideLst>
        <p:guide orient="horz" pos="3072"/>
        <p:guide pos="4096"/>
      </p:guideLst>
    </p:cSldViewPr>
  </p:slideViewPr>
  <p:notesTextViewPr>
    <p:cViewPr>
      <p:scale>
        <a:sx n="100" d="100"/>
        <a:sy n="100" d="100"/>
      </p:scale>
      <p:origin x="0" y="0"/>
    </p:cViewPr>
  </p:notesTextViewPr>
  <p:notesViewPr>
    <p:cSldViewPr>
      <p:cViewPr varScale="1">
        <p:scale>
          <a:sx n="83" d="100"/>
          <a:sy n="83" d="100"/>
        </p:scale>
        <p:origin x="-33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A78220-816A-964C-A372-11E673A98736}" type="datetimeFigureOut">
              <a:rPr lang="en-US"/>
              <a:pPr>
                <a:defRPr/>
              </a:pPr>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511B370-14E8-EF4C-9AA2-64A5C8F91989}" type="slidenum">
              <a:rPr lang="en-US"/>
              <a:pPr>
                <a:defRPr/>
              </a:pPr>
              <a:t>‹#›</a:t>
            </a:fld>
            <a:endParaRPr lang="en-US"/>
          </a:p>
        </p:txBody>
      </p:sp>
    </p:spTree>
    <p:extLst>
      <p:ext uri="{BB962C8B-B14F-4D97-AF65-F5344CB8AC3E}">
        <p14:creationId xmlns:p14="http://schemas.microsoft.com/office/powerpoint/2010/main" val="53562391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a:t>
            </a:fld>
            <a:endParaRPr lang="en-US"/>
          </a:p>
        </p:txBody>
      </p:sp>
    </p:spTree>
    <p:extLst>
      <p:ext uri="{BB962C8B-B14F-4D97-AF65-F5344CB8AC3E}">
        <p14:creationId xmlns:p14="http://schemas.microsoft.com/office/powerpoint/2010/main" val="315724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10</a:t>
            </a:fld>
            <a:endParaRPr lang="en-US"/>
          </a:p>
        </p:txBody>
      </p:sp>
    </p:spTree>
    <p:extLst>
      <p:ext uri="{BB962C8B-B14F-4D97-AF65-F5344CB8AC3E}">
        <p14:creationId xmlns:p14="http://schemas.microsoft.com/office/powerpoint/2010/main" val="951629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15</a:t>
            </a:fld>
            <a:endParaRPr lang="en-US"/>
          </a:p>
        </p:txBody>
      </p:sp>
    </p:spTree>
    <p:extLst>
      <p:ext uri="{BB962C8B-B14F-4D97-AF65-F5344CB8AC3E}">
        <p14:creationId xmlns:p14="http://schemas.microsoft.com/office/powerpoint/2010/main" val="276352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18</a:t>
            </a:fld>
            <a:endParaRPr lang="en-US"/>
          </a:p>
        </p:txBody>
      </p:sp>
    </p:spTree>
    <p:extLst>
      <p:ext uri="{BB962C8B-B14F-4D97-AF65-F5344CB8AC3E}">
        <p14:creationId xmlns:p14="http://schemas.microsoft.com/office/powerpoint/2010/main" val="86013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zh-Hans" altLang="en-US" dirty="0"/>
              <a:t>通过</a:t>
            </a:r>
            <a:r>
              <a:rPr lang="en-US" altLang="zh-Hans" dirty="0"/>
              <a:t>EXPECT</a:t>
            </a:r>
            <a:r>
              <a:rPr lang="zh-Hans" altLang="en-US" dirty="0"/>
              <a:t>对传入参数设置期望</a:t>
            </a:r>
          </a:p>
          <a:p>
            <a:pPr marL="171450" indent="-171450">
              <a:buFont typeface="Arial" charset="0"/>
              <a:buChar char="•"/>
            </a:pPr>
            <a:r>
              <a:rPr lang="zh-Hans" altLang="en-US" dirty="0"/>
              <a:t>通过</a:t>
            </a:r>
            <a:r>
              <a:rPr lang="en-US" altLang="zh-Hans" dirty="0"/>
              <a:t>Times</a:t>
            </a:r>
            <a:r>
              <a:rPr lang="zh-Hans" altLang="en-US" dirty="0"/>
              <a:t>限制付款次数</a:t>
            </a:r>
            <a:endParaRPr lang="en-US" dirty="0"/>
          </a:p>
        </p:txBody>
      </p:sp>
      <p:sp>
        <p:nvSpPr>
          <p:cNvPr id="4" name="Slide Number Placeholder 3"/>
          <p:cNvSpPr>
            <a:spLocks noGrp="1"/>
          </p:cNvSpPr>
          <p:nvPr>
            <p:ph type="sldNum" sz="quarter" idx="10"/>
          </p:nvPr>
        </p:nvSpPr>
        <p:spPr/>
        <p:txBody>
          <a:bodyPr/>
          <a:lstStyle/>
          <a:p>
            <a:pPr>
              <a:defRPr/>
            </a:pPr>
            <a:fld id="{0511B370-14E8-EF4C-9AA2-64A5C8F91989}" type="slidenum">
              <a:rPr lang="en-US" smtClean="0"/>
              <a:pPr>
                <a:defRPr/>
              </a:pPr>
              <a:t>24</a:t>
            </a:fld>
            <a:endParaRPr lang="en-US"/>
          </a:p>
        </p:txBody>
      </p:sp>
    </p:spTree>
    <p:extLst>
      <p:ext uri="{BB962C8B-B14F-4D97-AF65-F5344CB8AC3E}">
        <p14:creationId xmlns:p14="http://schemas.microsoft.com/office/powerpoint/2010/main" val="263419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0" y="762000"/>
            <a:ext cx="4038600" cy="62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zh-Hans" altLang="en-US"/>
              <a:t>单击此处编辑母版标题样式</a:t>
            </a:r>
            <a:endParaRPr lang="en-US" dirty="0"/>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Text Placeholder 7"/>
          <p:cNvSpPr>
            <a:spLocks noGrp="1"/>
          </p:cNvSpPr>
          <p:nvPr>
            <p:ph type="body" sz="quarter" idx="10"/>
          </p:nvPr>
        </p:nvSpPr>
        <p:spPr>
          <a:xfrm>
            <a:off x="4081624" y="2667000"/>
            <a:ext cx="4853942" cy="769441"/>
          </a:xfrm>
          <a:solidFill>
            <a:schemeClr val="tx1"/>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zh-Hans" altLang="en-US"/>
              <a:t>单击此处编辑母版文本样式</a:t>
            </a:r>
          </a:p>
        </p:txBody>
      </p:sp>
    </p:spTree>
    <p:extLst>
      <p:ext uri="{BB962C8B-B14F-4D97-AF65-F5344CB8AC3E}">
        <p14:creationId xmlns:p14="http://schemas.microsoft.com/office/powerpoint/2010/main" val="18875024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2C9DD80C-99F1-0E47-BA51-BB25AE8C7A7D}" type="slidenum">
              <a:rPr lang="en-US"/>
              <a:pPr>
                <a:defRPr/>
              </a:pPr>
              <a:t>‹#›</a:t>
            </a:fld>
            <a:endParaRPr lang="en-US"/>
          </a:p>
        </p:txBody>
      </p:sp>
    </p:spTree>
    <p:extLst>
      <p:ext uri="{BB962C8B-B14F-4D97-AF65-F5344CB8AC3E}">
        <p14:creationId xmlns:p14="http://schemas.microsoft.com/office/powerpoint/2010/main" val="1217003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2"/>
      </p:bgRef>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lvl1pPr>
          </a:lstStyle>
          <a:p>
            <a:r>
              <a:rPr lang="zh-Hans" altLang="en-US"/>
              <a:t>单击此处编辑母版标题样式</a:t>
            </a:r>
            <a:endParaRPr lang="en-US" dirty="0"/>
          </a:p>
        </p:txBody>
      </p:sp>
      <p:sp>
        <p:nvSpPr>
          <p:cNvPr id="3" name="Content Placeholder 2"/>
          <p:cNvSpPr>
            <a:spLocks noGrp="1"/>
          </p:cNvSpPr>
          <p:nvPr>
            <p:ph idx="1"/>
          </p:nvPr>
        </p:nvSpPr>
        <p:spPr>
          <a:xfrm>
            <a:off x="2616200" y="3284533"/>
            <a:ext cx="7772400" cy="3032625"/>
          </a:xfrm>
          <a:solidFill>
            <a:schemeClr val="bg2"/>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Tree>
    <p:extLst>
      <p:ext uri="{BB962C8B-B14F-4D97-AF65-F5344CB8AC3E}">
        <p14:creationId xmlns:p14="http://schemas.microsoft.com/office/powerpoint/2010/main" val="1262807695"/>
      </p:ext>
    </p:extLst>
  </p:cSld>
  <p:clrMapOvr>
    <a:overrideClrMapping bg1="dk1" tx1="lt1" bg2="dk2" tx2="lt2" accent1="accent1" accent2="accent2" accent3="accent3" accent4="accent4" accent5="accent5" accent6="accent6" hlink="hlink" folHlink="folHlink"/>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8338" y="795338"/>
            <a:ext cx="4038600" cy="627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en-US" dirty="0"/>
              <a:t>Click to edit Master title style</a:t>
            </a:r>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081624" y="2667000"/>
            <a:ext cx="4853942" cy="769441"/>
          </a:xfrm>
          <a:solidFill>
            <a:schemeClr val="accent2"/>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en-US"/>
              <a:t>Click to edit Master text styles</a:t>
            </a:r>
          </a:p>
        </p:txBody>
      </p:sp>
    </p:spTree>
    <p:extLst>
      <p:ext uri="{BB962C8B-B14F-4D97-AF65-F5344CB8AC3E}">
        <p14:creationId xmlns:p14="http://schemas.microsoft.com/office/powerpoint/2010/main" val="42677684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742950">
              <a:lnSpc>
                <a:spcPct val="120000"/>
              </a:lnSpc>
              <a:defRPr/>
            </a:lvl2pPr>
            <a:lvl3pPr marL="342900" indent="-342900">
              <a:buClr>
                <a:schemeClr val="accent2"/>
              </a:buClr>
              <a:defRPr/>
            </a:lvl3pPr>
            <a:lvl4pPr marL="635000" indent="-292100">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7C63C8F7-3B45-AC47-8AA3-16317B775D68}" type="slidenum">
              <a:rPr lang="en-US"/>
              <a:pPr>
                <a:defRPr/>
              </a:pPr>
              <a:t>‹#›</a:t>
            </a:fld>
            <a:endParaRPr lang="en-US"/>
          </a:p>
        </p:txBody>
      </p:sp>
    </p:spTree>
    <p:extLst>
      <p:ext uri="{BB962C8B-B14F-4D97-AF65-F5344CB8AC3E}">
        <p14:creationId xmlns:p14="http://schemas.microsoft.com/office/powerpoint/2010/main" val="116946466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2400" y="1422400"/>
            <a:ext cx="6121400" cy="7632700"/>
          </a:xfrm>
        </p:spPr>
        <p:txBody>
          <a:bodyPr/>
          <a:lstStyle>
            <a:lvl2pPr marL="742950" indent="-742950">
              <a:lnSpc>
                <a:spcPct val="120000"/>
              </a:lnSpc>
              <a:defRPr/>
            </a:lvl2pPr>
            <a:lvl3pPr marL="342900" indent="-342900">
              <a:buClr>
                <a:schemeClr val="accent2"/>
              </a:buClr>
              <a:defRPr/>
            </a:lvl3pPr>
            <a:lvl4pPr marL="635000" indent="-292100">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44E3CEF2-A3ED-E143-BC1A-64ED8E217853}" type="slidenum">
              <a:rPr lang="en-US"/>
              <a:pPr>
                <a:defRPr/>
              </a:pPr>
              <a:t>‹#›</a:t>
            </a:fld>
            <a:endParaRPr lang="en-US"/>
          </a:p>
        </p:txBody>
      </p:sp>
    </p:spTree>
    <p:extLst>
      <p:ext uri="{BB962C8B-B14F-4D97-AF65-F5344CB8AC3E}">
        <p14:creationId xmlns:p14="http://schemas.microsoft.com/office/powerpoint/2010/main" val="15668736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20700" indent="-520700">
              <a:lnSpc>
                <a:spcPct val="120000"/>
              </a:lnSpc>
              <a:spcBef>
                <a:spcPts val="1200"/>
              </a:spcBef>
              <a:buClr>
                <a:schemeClr val="accent2"/>
              </a:buClr>
              <a:buFont typeface="Wingdings" charset="2"/>
              <a:buChar char=""/>
              <a:defRPr sz="3600"/>
            </a:lvl1pPr>
            <a:lvl2pPr marL="1028700" indent="-520700">
              <a:lnSpc>
                <a:spcPct val="120000"/>
              </a:lnSpc>
              <a:spcBef>
                <a:spcPts val="1200"/>
              </a:spcBef>
              <a:buClr>
                <a:schemeClr val="accent2"/>
              </a:buClr>
              <a:buFont typeface="Wingdings" charset="2"/>
              <a:buChar char=""/>
              <a:defRPr sz="3600"/>
            </a:lvl2pPr>
            <a:lvl3pPr marL="1549400" indent="-520700">
              <a:lnSpc>
                <a:spcPct val="120000"/>
              </a:lnSpc>
              <a:spcBef>
                <a:spcPts val="1200"/>
              </a:spcBef>
              <a:buClr>
                <a:schemeClr val="accent2"/>
              </a:buClr>
              <a:buFont typeface="Wingdings" charset="2"/>
              <a:buChar char=""/>
              <a:defRPr sz="3600"/>
            </a:lvl3pPr>
            <a:lvl4pPr marL="2057400" indent="-520700">
              <a:lnSpc>
                <a:spcPct val="120000"/>
              </a:lnSpc>
              <a:spcBef>
                <a:spcPts val="1200"/>
              </a:spcBef>
              <a:buClr>
                <a:schemeClr val="accent2"/>
              </a:buClr>
              <a:buFont typeface="Wingdings" charset="2"/>
              <a:buChar char=""/>
              <a:defRPr sz="3600"/>
            </a:lvl4pPr>
            <a:lvl5pPr marL="2578100" indent="-520700">
              <a:lnSpc>
                <a:spcPct val="120000"/>
              </a:lnSpc>
              <a:spcBef>
                <a:spcPts val="1200"/>
              </a:spcBef>
              <a:buClr>
                <a:schemeClr val="accent2"/>
              </a:buClr>
              <a:buFont typeface="Wingdings" charset="2"/>
              <a:buChar cha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0318F36E-6169-FB48-ADBF-1C5327902D06}" type="slidenum">
              <a:rPr lang="en-US"/>
              <a:pPr>
                <a:defRPr/>
              </a:pPr>
              <a:t>‹#›</a:t>
            </a:fld>
            <a:endParaRPr lang="en-US"/>
          </a:p>
        </p:txBody>
      </p:sp>
    </p:spTree>
    <p:extLst>
      <p:ext uri="{BB962C8B-B14F-4D97-AF65-F5344CB8AC3E}">
        <p14:creationId xmlns:p14="http://schemas.microsoft.com/office/powerpoint/2010/main" val="3499484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6575" y="762000"/>
            <a:ext cx="4038600" cy="62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768797F7-8343-6A4F-B427-8F2B68D5478D}" type="slidenum">
              <a:rPr lang="en-US"/>
              <a:pPr>
                <a:defRPr/>
              </a:pPr>
              <a:t>‹#›</a:t>
            </a:fld>
            <a:endParaRPr lang="en-US"/>
          </a:p>
        </p:txBody>
      </p:sp>
    </p:spTree>
    <p:extLst>
      <p:ext uri="{BB962C8B-B14F-4D97-AF65-F5344CB8AC3E}">
        <p14:creationId xmlns:p14="http://schemas.microsoft.com/office/powerpoint/2010/main" val="181779966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accent2"/>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8559FF49-2D39-C94A-8C45-5A004EE3CF92}" type="slidenum">
              <a:rPr lang="en-US"/>
              <a:pPr>
                <a:defRPr/>
              </a:pPr>
              <a:t>‹#›</a:t>
            </a:fld>
            <a:endParaRPr lang="en-US"/>
          </a:p>
        </p:txBody>
      </p:sp>
    </p:spTree>
    <p:extLst>
      <p:ext uri="{BB962C8B-B14F-4D97-AF65-F5344CB8AC3E}">
        <p14:creationId xmlns:p14="http://schemas.microsoft.com/office/powerpoint/2010/main" val="769283892"/>
      </p:ext>
    </p:extLst>
  </p:cSld>
  <p:clrMapOvr>
    <a:overrideClrMapping bg1="dk1" tx1="lt1" bg2="dk2" tx2="lt2" accent1="accent1" accent2="accent2" accent3="accent3" accent4="accent4" accent5="accent5" accent6="accent6" hlink="hlink" folHlink="folHlink"/>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en-US" dirty="0"/>
              <a:t>Click to edit Master title style</a:t>
            </a:r>
          </a:p>
        </p:txBody>
      </p:sp>
      <p:sp>
        <p:nvSpPr>
          <p:cNvPr id="3" name="Content Placeholder 2"/>
          <p:cNvSpPr>
            <a:spLocks noGrp="1"/>
          </p:cNvSpPr>
          <p:nvPr>
            <p:ph idx="1"/>
          </p:nvPr>
        </p:nvSpPr>
        <p:spPr>
          <a:xfrm>
            <a:off x="3797300" y="381000"/>
            <a:ext cx="8826500" cy="8674100"/>
          </a:xfrm>
        </p:spPr>
        <p:txBody>
          <a:bodyPr/>
          <a:lstStyle>
            <a:lvl1pPr>
              <a:lnSpc>
                <a:spcPct val="90000"/>
              </a:lnSpc>
              <a:defRPr sz="3200"/>
            </a:lvl1pPr>
            <a:lvl2pPr marL="742950" indent="-742950">
              <a:lnSpc>
                <a:spcPct val="120000"/>
              </a:lnSpc>
              <a:defRPr sz="1800"/>
            </a:lvl2pPr>
            <a:lvl3pPr marL="342900" indent="-342900">
              <a:lnSpc>
                <a:spcPct val="120000"/>
              </a:lnSpc>
              <a:buClr>
                <a:schemeClr val="accent2"/>
              </a:buClr>
              <a:defRPr sz="1800"/>
            </a:lvl3pPr>
            <a:lvl4pPr marL="635000" indent="-292100">
              <a:lnSpc>
                <a:spcPct val="120000"/>
              </a:lnSpc>
              <a:buClr>
                <a:schemeClr val="accent2"/>
              </a:buClr>
              <a:defRPr sz="1800"/>
            </a:lvl4pPr>
            <a:lvl5pPr>
              <a:lnSpc>
                <a:spcPct val="120000"/>
              </a:lnSpc>
              <a:buClr>
                <a:schemeClr val="accent2"/>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FFB34898-47EB-9D4D-B4E7-AC69392EF69D}" type="slidenum">
              <a:rPr lang="en-US"/>
              <a:pPr>
                <a:defRPr/>
              </a:pPr>
              <a:t>‹#›</a:t>
            </a:fld>
            <a:endParaRPr lang="en-US"/>
          </a:p>
        </p:txBody>
      </p:sp>
    </p:spTree>
    <p:extLst>
      <p:ext uri="{BB962C8B-B14F-4D97-AF65-F5344CB8AC3E}">
        <p14:creationId xmlns:p14="http://schemas.microsoft.com/office/powerpoint/2010/main" val="13928062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chemeClr val="accent2"/>
                </a:solidFill>
                <a:latin typeface="Open Sans Light"/>
                <a:cs typeface="Open Sans Light"/>
              </a:defRPr>
            </a:lvl1pPr>
            <a:lvl2pPr marL="0" indent="0" algn="ctr">
              <a:buFontTx/>
              <a:buNone/>
              <a:defRPr b="0" i="1">
                <a:solidFill>
                  <a:schemeClr val="accent2"/>
                </a:solidFill>
                <a:latin typeface="Open Sans Light"/>
                <a:cs typeface="Open Sans Light"/>
              </a:defRPr>
            </a:lvl2pPr>
            <a:lvl3pPr marL="0" indent="0" algn="ctr">
              <a:buFontTx/>
              <a:buNone/>
              <a:defRPr b="0" i="1">
                <a:solidFill>
                  <a:schemeClr val="accent2"/>
                </a:solidFill>
                <a:latin typeface="Open Sans Light"/>
                <a:cs typeface="Open Sans Light"/>
              </a:defRPr>
            </a:lvl3pPr>
            <a:lvl4pPr marL="0" indent="0" algn="ctr">
              <a:buFontTx/>
              <a:buNone/>
              <a:defRPr b="0" i="1">
                <a:solidFill>
                  <a:schemeClr val="accent2"/>
                </a:solidFill>
                <a:latin typeface="Open Sans Light"/>
                <a:cs typeface="Open Sans Light"/>
              </a:defRPr>
            </a:lvl4pPr>
            <a:lvl5pPr marL="0" indent="0" algn="ctr">
              <a:buFontTx/>
              <a:buNone/>
              <a:defRPr b="0" i="1">
                <a:solidFill>
                  <a:schemeClr val="accent2"/>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Box 4"/>
          <p:cNvSpPr txBox="1">
            <a:spLocks noGrp="1" noChangeArrowheads="1"/>
          </p:cNvSpPr>
          <p:nvPr>
            <p:ph type="sldNum" sz="quarter" idx="12"/>
          </p:nvPr>
        </p:nvSpPr>
        <p:spPr>
          <a:ln/>
        </p:spPr>
        <p:txBody>
          <a:bodyPr/>
          <a:lstStyle>
            <a:lvl1pPr>
              <a:defRPr/>
            </a:lvl1pPr>
          </a:lstStyle>
          <a:p>
            <a:pPr>
              <a:defRPr/>
            </a:pPr>
            <a:fld id="{E5353BBB-A620-3745-8A1C-E5BE83716193}" type="slidenum">
              <a:rPr lang="en-US"/>
              <a:pPr>
                <a:defRPr/>
              </a:pPr>
              <a:t>‹#›</a:t>
            </a:fld>
            <a:endParaRPr lang="en-US"/>
          </a:p>
        </p:txBody>
      </p:sp>
    </p:spTree>
    <p:extLst>
      <p:ext uri="{BB962C8B-B14F-4D97-AF65-F5344CB8AC3E}">
        <p14:creationId xmlns:p14="http://schemas.microsoft.com/office/powerpoint/2010/main" val="7877696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p:txBody>
          <a:bodyPr/>
          <a:lstStyle>
            <a:lvl2pPr marL="742950" indent="-742950">
              <a:lnSpc>
                <a:spcPct val="120000"/>
              </a:lnSpc>
              <a:defRPr/>
            </a:lvl2pPr>
            <a:lvl3pPr marL="342900" indent="-342900">
              <a:defRPr/>
            </a:lvl3pPr>
            <a:lvl4pPr marL="635000" indent="-292100">
              <a:defRPr/>
            </a:lvl4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9FA9E053-A9C9-5E43-89F1-83E618EAF168}" type="slidenum">
              <a:rPr lang="en-US"/>
              <a:pPr>
                <a:defRPr/>
              </a:pPr>
              <a:t>‹#›</a:t>
            </a:fld>
            <a:endParaRPr lang="en-US"/>
          </a:p>
        </p:txBody>
      </p:sp>
    </p:spTree>
    <p:extLst>
      <p:ext uri="{BB962C8B-B14F-4D97-AF65-F5344CB8AC3E}">
        <p14:creationId xmlns:p14="http://schemas.microsoft.com/office/powerpoint/2010/main" val="341828395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en-US" dirty="0"/>
              <a:t>Click to edit Master title style</a:t>
            </a:r>
          </a:p>
        </p:txBody>
      </p:sp>
      <p:sp>
        <p:nvSpPr>
          <p:cNvPr id="5" name="Slide Number Placeholder 2"/>
          <p:cNvSpPr>
            <a:spLocks noGrp="1"/>
          </p:cNvSpPr>
          <p:nvPr>
            <p:ph type="sldNum" sz="quarter" idx="10"/>
          </p:nvPr>
        </p:nvSpPr>
        <p:spPr/>
        <p:txBody>
          <a:bodyPr/>
          <a:lstStyle>
            <a:lvl1pPr>
              <a:defRPr/>
            </a:lvl1pPr>
          </a:lstStyle>
          <a:p>
            <a:pPr>
              <a:defRPr/>
            </a:pPr>
            <a:fld id="{595802D0-E7DB-5948-8D4C-BFB468D06F95}" type="slidenum">
              <a:rPr lang="en-US"/>
              <a:pPr>
                <a:defRPr/>
              </a:pPr>
              <a:t>‹#›</a:t>
            </a:fld>
            <a:endParaRPr lang="en-US"/>
          </a:p>
        </p:txBody>
      </p:sp>
    </p:spTree>
    <p:extLst>
      <p:ext uri="{BB962C8B-B14F-4D97-AF65-F5344CB8AC3E}">
        <p14:creationId xmlns:p14="http://schemas.microsoft.com/office/powerpoint/2010/main" val="23324808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48EA460E-1626-DA4F-8DE3-CFF9D8A21C46}" type="slidenum">
              <a:rPr lang="en-US"/>
              <a:pPr>
                <a:defRPr/>
              </a:pPr>
              <a:t>‹#›</a:t>
            </a:fld>
            <a:endParaRPr lang="en-US"/>
          </a:p>
        </p:txBody>
      </p:sp>
    </p:spTree>
    <p:extLst>
      <p:ext uri="{BB962C8B-B14F-4D97-AF65-F5344CB8AC3E}">
        <p14:creationId xmlns:p14="http://schemas.microsoft.com/office/powerpoint/2010/main" val="227856147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616200" y="3284533"/>
            <a:ext cx="7772400" cy="3032625"/>
          </a:xfrm>
          <a:solidFill>
            <a:srgbClr val="A17861"/>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7508744"/>
      </p:ext>
    </p:extLst>
  </p:cSld>
  <p:clrMapOvr>
    <a:overrideClrMapping bg1="dk1" tx1="lt1" bg2="dk2" tx2="lt2" accent1="accent1" accent2="accent2" accent3="accent3" accent4="accent4" accent5="accent5" accent6="accent6" hlink="hlink" folHlink="folHlink"/>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8338" y="795338"/>
            <a:ext cx="4038600" cy="627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en-US" dirty="0"/>
              <a:t>Click to edit Master title style</a:t>
            </a:r>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081624" y="2667000"/>
            <a:ext cx="4853942" cy="769441"/>
          </a:xfrm>
          <a:solidFill>
            <a:schemeClr val="accent4"/>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en-US"/>
              <a:t>Click to edit Master text styles</a:t>
            </a:r>
          </a:p>
        </p:txBody>
      </p:sp>
    </p:spTree>
    <p:extLst>
      <p:ext uri="{BB962C8B-B14F-4D97-AF65-F5344CB8AC3E}">
        <p14:creationId xmlns:p14="http://schemas.microsoft.com/office/powerpoint/2010/main" val="53088920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accent4"/>
              </a:buClr>
              <a:defRPr/>
            </a:lvl1pPr>
            <a:lvl2pPr marL="742950" indent="-742950">
              <a:lnSpc>
                <a:spcPct val="120000"/>
              </a:lnSpc>
              <a:buClr>
                <a:schemeClr val="accent4"/>
              </a:buClr>
              <a:defRPr/>
            </a:lvl2pPr>
            <a:lvl3pPr marL="342900" indent="-342900">
              <a:buClr>
                <a:schemeClr val="accent4"/>
              </a:buClr>
              <a:defRPr/>
            </a:lvl3pPr>
            <a:lvl4pPr marL="635000" indent="-292100">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C1ED3AA9-1222-5E47-B347-472ECE8774C1}" type="slidenum">
              <a:rPr lang="en-US"/>
              <a:pPr>
                <a:defRPr/>
              </a:pPr>
              <a:t>‹#›</a:t>
            </a:fld>
            <a:endParaRPr lang="en-US"/>
          </a:p>
        </p:txBody>
      </p:sp>
    </p:spTree>
    <p:extLst>
      <p:ext uri="{BB962C8B-B14F-4D97-AF65-F5344CB8AC3E}">
        <p14:creationId xmlns:p14="http://schemas.microsoft.com/office/powerpoint/2010/main" val="9316114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2400" y="1422400"/>
            <a:ext cx="6121400" cy="7632700"/>
          </a:xfrm>
        </p:spPr>
        <p:txBody>
          <a:bodyPr/>
          <a:lstStyle>
            <a:lvl1pPr>
              <a:buClr>
                <a:schemeClr val="accent4"/>
              </a:buClr>
              <a:defRPr/>
            </a:lvl1pPr>
            <a:lvl2pPr marL="742950" indent="-742950">
              <a:lnSpc>
                <a:spcPct val="120000"/>
              </a:lnSpc>
              <a:buClr>
                <a:schemeClr val="accent4"/>
              </a:buClr>
              <a:defRPr/>
            </a:lvl2pPr>
            <a:lvl3pPr marL="342900" indent="-342900">
              <a:buClr>
                <a:schemeClr val="accent4"/>
              </a:buClr>
              <a:defRPr/>
            </a:lvl3pPr>
            <a:lvl4pPr marL="635000" indent="-292100">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07B5F368-0E8D-AD46-AC1E-3472773C8DA9}" type="slidenum">
              <a:rPr lang="en-US"/>
              <a:pPr>
                <a:defRPr/>
              </a:pPr>
              <a:t>‹#›</a:t>
            </a:fld>
            <a:endParaRPr lang="en-US"/>
          </a:p>
        </p:txBody>
      </p:sp>
    </p:spTree>
    <p:extLst>
      <p:ext uri="{BB962C8B-B14F-4D97-AF65-F5344CB8AC3E}">
        <p14:creationId xmlns:p14="http://schemas.microsoft.com/office/powerpoint/2010/main" val="397122225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20700" indent="-520700">
              <a:lnSpc>
                <a:spcPct val="120000"/>
              </a:lnSpc>
              <a:spcBef>
                <a:spcPts val="1200"/>
              </a:spcBef>
              <a:buClr>
                <a:schemeClr val="accent4"/>
              </a:buClr>
              <a:buFont typeface="Wingdings" charset="2"/>
              <a:buChar char=""/>
              <a:defRPr sz="3600"/>
            </a:lvl1pPr>
            <a:lvl2pPr marL="1028700" indent="-520700">
              <a:lnSpc>
                <a:spcPct val="120000"/>
              </a:lnSpc>
              <a:spcBef>
                <a:spcPts val="1200"/>
              </a:spcBef>
              <a:buClr>
                <a:schemeClr val="accent4"/>
              </a:buClr>
              <a:buFont typeface="Wingdings" charset="2"/>
              <a:buChar char=""/>
              <a:defRPr sz="3600"/>
            </a:lvl2pPr>
            <a:lvl3pPr marL="1549400" indent="-520700">
              <a:lnSpc>
                <a:spcPct val="120000"/>
              </a:lnSpc>
              <a:spcBef>
                <a:spcPts val="1200"/>
              </a:spcBef>
              <a:buClr>
                <a:schemeClr val="accent4"/>
              </a:buClr>
              <a:buFont typeface="Wingdings" charset="2"/>
              <a:buChar char=""/>
              <a:defRPr sz="3600"/>
            </a:lvl3pPr>
            <a:lvl4pPr marL="2057400" indent="-520700">
              <a:lnSpc>
                <a:spcPct val="120000"/>
              </a:lnSpc>
              <a:spcBef>
                <a:spcPts val="1200"/>
              </a:spcBef>
              <a:buClr>
                <a:schemeClr val="accent4"/>
              </a:buClr>
              <a:buFont typeface="Wingdings" charset="2"/>
              <a:buChar char=""/>
              <a:defRPr sz="3600"/>
            </a:lvl4pPr>
            <a:lvl5pPr marL="2578100" indent="-520700">
              <a:lnSpc>
                <a:spcPct val="120000"/>
              </a:lnSpc>
              <a:spcBef>
                <a:spcPts val="1200"/>
              </a:spcBef>
              <a:buClr>
                <a:schemeClr val="accent4"/>
              </a:buClr>
              <a:buFont typeface="Wingdings" charset="2"/>
              <a:buChar cha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CEF9D3E2-3262-F641-AB24-FF4A39ED94B6}" type="slidenum">
              <a:rPr lang="en-US"/>
              <a:pPr>
                <a:defRPr/>
              </a:pPr>
              <a:t>‹#›</a:t>
            </a:fld>
            <a:endParaRPr lang="en-US"/>
          </a:p>
        </p:txBody>
      </p:sp>
    </p:spTree>
    <p:extLst>
      <p:ext uri="{BB962C8B-B14F-4D97-AF65-F5344CB8AC3E}">
        <p14:creationId xmlns:p14="http://schemas.microsoft.com/office/powerpoint/2010/main" val="345928268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6575" y="762000"/>
            <a:ext cx="4038600" cy="62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AEF5B2CA-BCA1-9745-82ED-D3862910942D}" type="slidenum">
              <a:rPr lang="en-US"/>
              <a:pPr>
                <a:defRPr/>
              </a:pPr>
              <a:t>‹#›</a:t>
            </a:fld>
            <a:endParaRPr lang="en-US"/>
          </a:p>
        </p:txBody>
      </p:sp>
    </p:spTree>
    <p:extLst>
      <p:ext uri="{BB962C8B-B14F-4D97-AF65-F5344CB8AC3E}">
        <p14:creationId xmlns:p14="http://schemas.microsoft.com/office/powerpoint/2010/main" val="123671159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accent4"/>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F0EDC83E-2C64-F44F-BCC1-220EFDC81178}" type="slidenum">
              <a:rPr lang="en-US"/>
              <a:pPr>
                <a:defRPr/>
              </a:pPr>
              <a:t>‹#›</a:t>
            </a:fld>
            <a:endParaRPr lang="en-US"/>
          </a:p>
        </p:txBody>
      </p:sp>
    </p:spTree>
    <p:extLst>
      <p:ext uri="{BB962C8B-B14F-4D97-AF65-F5344CB8AC3E}">
        <p14:creationId xmlns:p14="http://schemas.microsoft.com/office/powerpoint/2010/main" val="3137538550"/>
      </p:ext>
    </p:extLst>
  </p:cSld>
  <p:clrMapOvr>
    <a:overrideClrMapping bg1="dk1" tx1="lt1" bg2="dk2" tx2="lt2" accent1="accent1" accent2="accent2" accent3="accent3" accent4="accent4" accent5="accent5" accent6="accent6" hlink="hlink" folHlink="folHlink"/>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en-US" dirty="0"/>
              <a:t>Click to edit Master title style</a:t>
            </a:r>
          </a:p>
        </p:txBody>
      </p:sp>
      <p:sp>
        <p:nvSpPr>
          <p:cNvPr id="3" name="Content Placeholder 2"/>
          <p:cNvSpPr>
            <a:spLocks noGrp="1"/>
          </p:cNvSpPr>
          <p:nvPr>
            <p:ph idx="1"/>
          </p:nvPr>
        </p:nvSpPr>
        <p:spPr>
          <a:xfrm>
            <a:off x="3797300" y="381000"/>
            <a:ext cx="8826500" cy="8674100"/>
          </a:xfrm>
        </p:spPr>
        <p:txBody>
          <a:bodyPr/>
          <a:lstStyle>
            <a:lvl1pPr>
              <a:lnSpc>
                <a:spcPct val="90000"/>
              </a:lnSpc>
              <a:buClr>
                <a:schemeClr val="accent4"/>
              </a:buClr>
              <a:defRPr sz="3200"/>
            </a:lvl1pPr>
            <a:lvl2pPr marL="742950" indent="-742950">
              <a:lnSpc>
                <a:spcPct val="120000"/>
              </a:lnSpc>
              <a:buClr>
                <a:schemeClr val="accent4"/>
              </a:buClr>
              <a:defRPr sz="1800"/>
            </a:lvl2pPr>
            <a:lvl3pPr marL="342900" indent="-342900">
              <a:lnSpc>
                <a:spcPct val="120000"/>
              </a:lnSpc>
              <a:buClr>
                <a:schemeClr val="accent4"/>
              </a:buClr>
              <a:defRPr sz="1800"/>
            </a:lvl3pPr>
            <a:lvl4pPr marL="635000" indent="-292100">
              <a:lnSpc>
                <a:spcPct val="120000"/>
              </a:lnSpc>
              <a:buClr>
                <a:schemeClr val="accent4"/>
              </a:buClr>
              <a:defRPr sz="1800"/>
            </a:lvl4pPr>
            <a:lvl5pPr>
              <a:lnSpc>
                <a:spcPct val="120000"/>
              </a:lnSpc>
              <a:buClr>
                <a:schemeClr val="accent4"/>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F45BCE79-35B8-8A4E-BF89-30FE3F5C0F3C}" type="slidenum">
              <a:rPr lang="en-US"/>
              <a:pPr>
                <a:defRPr/>
              </a:pPr>
              <a:t>‹#›</a:t>
            </a:fld>
            <a:endParaRPr lang="en-US"/>
          </a:p>
        </p:txBody>
      </p:sp>
    </p:spTree>
    <p:extLst>
      <p:ext uri="{BB962C8B-B14F-4D97-AF65-F5344CB8AC3E}">
        <p14:creationId xmlns:p14="http://schemas.microsoft.com/office/powerpoint/2010/main" val="34783253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ide 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a:xfrm>
            <a:off x="6502400" y="1422400"/>
            <a:ext cx="6121400" cy="7632700"/>
          </a:xfrm>
        </p:spPr>
        <p:txBody>
          <a:bodyPr/>
          <a:lstStyle>
            <a:lvl2pPr marL="742950" indent="-742950">
              <a:lnSpc>
                <a:spcPct val="120000"/>
              </a:lnSpc>
              <a:defRPr/>
            </a:lvl2pPr>
            <a:lvl3pPr marL="342900" indent="-342900">
              <a:defRPr/>
            </a:lvl3pPr>
            <a:lvl4pPr marL="635000" indent="-292100">
              <a:defRPr/>
            </a:lvl4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47194DCD-506D-1D43-A52D-140307FFEF14}" type="slidenum">
              <a:rPr lang="en-US"/>
              <a:pPr>
                <a:defRPr/>
              </a:pPr>
              <a:t>‹#›</a:t>
            </a:fld>
            <a:endParaRPr lang="en-US"/>
          </a:p>
        </p:txBody>
      </p:sp>
    </p:spTree>
    <p:extLst>
      <p:ext uri="{BB962C8B-B14F-4D97-AF65-F5344CB8AC3E}">
        <p14:creationId xmlns:p14="http://schemas.microsoft.com/office/powerpoint/2010/main" val="275056750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rgbClr val="00AA5B"/>
                </a:solidFill>
                <a:latin typeface="Open Sans Light"/>
                <a:cs typeface="Open Sans Light"/>
              </a:defRPr>
            </a:lvl1pPr>
            <a:lvl2pPr marL="0" indent="0" algn="ctr">
              <a:buFontTx/>
              <a:buNone/>
              <a:defRPr b="0" i="1">
                <a:solidFill>
                  <a:srgbClr val="00AA5B"/>
                </a:solidFill>
                <a:latin typeface="Open Sans Light"/>
                <a:cs typeface="Open Sans Light"/>
              </a:defRPr>
            </a:lvl2pPr>
            <a:lvl3pPr marL="0" indent="0" algn="ctr">
              <a:buFontTx/>
              <a:buNone/>
              <a:defRPr b="0" i="1">
                <a:solidFill>
                  <a:srgbClr val="00AA5B"/>
                </a:solidFill>
                <a:latin typeface="Open Sans Light"/>
                <a:cs typeface="Open Sans Light"/>
              </a:defRPr>
            </a:lvl3pPr>
            <a:lvl4pPr marL="0" indent="0" algn="ctr">
              <a:buFontTx/>
              <a:buNone/>
              <a:defRPr b="0" i="1">
                <a:solidFill>
                  <a:srgbClr val="00AA5B"/>
                </a:solidFill>
                <a:latin typeface="Open Sans Light"/>
                <a:cs typeface="Open Sans Light"/>
              </a:defRPr>
            </a:lvl4pPr>
            <a:lvl5pPr marL="0" indent="0" algn="ctr">
              <a:buFontTx/>
              <a:buNone/>
              <a:defRPr b="0" i="1">
                <a:solidFill>
                  <a:srgbClr val="00AA5B"/>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Box 4"/>
          <p:cNvSpPr txBox="1">
            <a:spLocks noGrp="1" noChangeArrowheads="1"/>
          </p:cNvSpPr>
          <p:nvPr>
            <p:ph type="sldNum" sz="quarter" idx="12"/>
          </p:nvPr>
        </p:nvSpPr>
        <p:spPr>
          <a:ln/>
        </p:spPr>
        <p:txBody>
          <a:bodyPr/>
          <a:lstStyle>
            <a:lvl1pPr>
              <a:defRPr/>
            </a:lvl1pPr>
          </a:lstStyle>
          <a:p>
            <a:pPr>
              <a:defRPr/>
            </a:pPr>
            <a:fld id="{1207B570-2DB6-8E40-97FD-627C94FD301C}" type="slidenum">
              <a:rPr lang="en-US"/>
              <a:pPr>
                <a:defRPr/>
              </a:pPr>
              <a:t>‹#›</a:t>
            </a:fld>
            <a:endParaRPr lang="en-US"/>
          </a:p>
        </p:txBody>
      </p:sp>
    </p:spTree>
    <p:extLst>
      <p:ext uri="{BB962C8B-B14F-4D97-AF65-F5344CB8AC3E}">
        <p14:creationId xmlns:p14="http://schemas.microsoft.com/office/powerpoint/2010/main" val="311851909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en-US" dirty="0"/>
              <a:t>Click to edit Master title style</a:t>
            </a:r>
          </a:p>
        </p:txBody>
      </p:sp>
      <p:sp>
        <p:nvSpPr>
          <p:cNvPr id="5" name="Slide Number Placeholder 2"/>
          <p:cNvSpPr>
            <a:spLocks noGrp="1"/>
          </p:cNvSpPr>
          <p:nvPr>
            <p:ph type="sldNum" sz="quarter" idx="10"/>
          </p:nvPr>
        </p:nvSpPr>
        <p:spPr/>
        <p:txBody>
          <a:bodyPr/>
          <a:lstStyle>
            <a:lvl1pPr>
              <a:defRPr/>
            </a:lvl1pPr>
          </a:lstStyle>
          <a:p>
            <a:pPr>
              <a:defRPr/>
            </a:pPr>
            <a:fld id="{714D82B8-896A-334C-8D91-FF9EC1998B54}" type="slidenum">
              <a:rPr lang="en-US"/>
              <a:pPr>
                <a:defRPr/>
              </a:pPr>
              <a:t>‹#›</a:t>
            </a:fld>
            <a:endParaRPr lang="en-US"/>
          </a:p>
        </p:txBody>
      </p:sp>
    </p:spTree>
    <p:extLst>
      <p:ext uri="{BB962C8B-B14F-4D97-AF65-F5344CB8AC3E}">
        <p14:creationId xmlns:p14="http://schemas.microsoft.com/office/powerpoint/2010/main" val="256416618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BBE4B044-2569-3F43-8287-B21897D884B0}" type="slidenum">
              <a:rPr lang="en-US"/>
              <a:pPr>
                <a:defRPr/>
              </a:pPr>
              <a:t>‹#›</a:t>
            </a:fld>
            <a:endParaRPr lang="en-US"/>
          </a:p>
        </p:txBody>
      </p:sp>
    </p:spTree>
    <p:extLst>
      <p:ext uri="{BB962C8B-B14F-4D97-AF65-F5344CB8AC3E}">
        <p14:creationId xmlns:p14="http://schemas.microsoft.com/office/powerpoint/2010/main" val="131799780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4"/>
        </a:solidFill>
        <a:effectLst/>
      </p:bgPr>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616200" y="3284533"/>
            <a:ext cx="7772400" cy="3032625"/>
          </a:xfrm>
          <a:solidFill>
            <a:srgbClr val="00AA5B"/>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572778"/>
      </p:ext>
    </p:extLst>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p:txBody>
          <a:bodyPr/>
          <a:lstStyle>
            <a:lvl1pPr marL="520700" indent="-520700">
              <a:lnSpc>
                <a:spcPct val="120000"/>
              </a:lnSpc>
              <a:spcBef>
                <a:spcPts val="1200"/>
              </a:spcBef>
              <a:buClr>
                <a:schemeClr val="tx2"/>
              </a:buClr>
              <a:buFont typeface="Wingdings" charset="2"/>
              <a:buChar char=""/>
              <a:defRPr sz="3600"/>
            </a:lvl1pPr>
            <a:lvl2pPr marL="1028700" indent="-520700">
              <a:lnSpc>
                <a:spcPct val="120000"/>
              </a:lnSpc>
              <a:spcBef>
                <a:spcPts val="1200"/>
              </a:spcBef>
              <a:buClr>
                <a:schemeClr val="tx2"/>
              </a:buClr>
              <a:buFont typeface="Wingdings" charset="2"/>
              <a:buChar char=""/>
              <a:defRPr sz="3600"/>
            </a:lvl2pPr>
            <a:lvl3pPr marL="1549400" indent="-520700">
              <a:lnSpc>
                <a:spcPct val="120000"/>
              </a:lnSpc>
              <a:spcBef>
                <a:spcPts val="1200"/>
              </a:spcBef>
              <a:buClr>
                <a:schemeClr val="tx2"/>
              </a:buClr>
              <a:buFont typeface="Wingdings" charset="2"/>
              <a:buChar char=""/>
              <a:defRPr sz="3600"/>
            </a:lvl3pPr>
            <a:lvl4pPr marL="2057400" indent="-520700">
              <a:lnSpc>
                <a:spcPct val="120000"/>
              </a:lnSpc>
              <a:spcBef>
                <a:spcPts val="1200"/>
              </a:spcBef>
              <a:buClr>
                <a:schemeClr val="tx2"/>
              </a:buClr>
              <a:buFont typeface="Wingdings" charset="2"/>
              <a:buChar char=""/>
              <a:defRPr sz="3600"/>
            </a:lvl4pPr>
            <a:lvl5pPr marL="2578100" indent="-520700">
              <a:lnSpc>
                <a:spcPct val="120000"/>
              </a:lnSpc>
              <a:spcBef>
                <a:spcPts val="1200"/>
              </a:spcBef>
              <a:buClr>
                <a:schemeClr val="tx2"/>
              </a:buClr>
              <a:buFont typeface="Wingdings" charset="2"/>
              <a:buChar char=""/>
              <a:defRPr sz="3600"/>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28FE6BA1-A7B4-7B4F-846F-93E3CD6980EB}" type="slidenum">
              <a:rPr lang="en-US"/>
              <a:pPr>
                <a:defRPr/>
              </a:pPr>
              <a:t>‹#›</a:t>
            </a:fld>
            <a:endParaRPr lang="en-US"/>
          </a:p>
        </p:txBody>
      </p:sp>
    </p:spTree>
    <p:extLst>
      <p:ext uri="{BB962C8B-B14F-4D97-AF65-F5344CB8AC3E}">
        <p14:creationId xmlns:p14="http://schemas.microsoft.com/office/powerpoint/2010/main" val="31109932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2925" y="777875"/>
            <a:ext cx="4038600" cy="62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zh-Hans" altLang="en-US" noProof="0">
                <a:sym typeface="Open Sans Extrabold" charset="0"/>
              </a:rPr>
              <a:t>单击此处编辑母版标题样式</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Slide Number Placeholder 2"/>
          <p:cNvSpPr>
            <a:spLocks noGrp="1"/>
          </p:cNvSpPr>
          <p:nvPr>
            <p:ph type="sldNum" sz="quarter" idx="10"/>
          </p:nvPr>
        </p:nvSpPr>
        <p:spPr/>
        <p:txBody>
          <a:bodyPr/>
          <a:lstStyle>
            <a:lvl1pPr>
              <a:defRPr/>
            </a:lvl1pPr>
          </a:lstStyle>
          <a:p>
            <a:pPr>
              <a:defRPr/>
            </a:pPr>
            <a:fld id="{F504D283-0FF3-A748-9CA6-F44D05BA578E}" type="slidenum">
              <a:rPr lang="en-US"/>
              <a:pPr>
                <a:defRPr/>
              </a:pPr>
              <a:t>‹#›</a:t>
            </a:fld>
            <a:endParaRPr lang="en-US"/>
          </a:p>
        </p:txBody>
      </p:sp>
    </p:spTree>
    <p:extLst>
      <p:ext uri="{BB962C8B-B14F-4D97-AF65-F5344CB8AC3E}">
        <p14:creationId xmlns:p14="http://schemas.microsoft.com/office/powerpoint/2010/main" val="13054640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bg2"/>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zh-Hans" altLang="en-US" noProof="0">
                <a:sym typeface="Open Sans Extrabold" charset="0"/>
              </a:rPr>
              <a:t>单击此处编辑母版标题样式</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Slide Number Placeholder 2"/>
          <p:cNvSpPr>
            <a:spLocks noGrp="1"/>
          </p:cNvSpPr>
          <p:nvPr>
            <p:ph type="sldNum" sz="quarter" idx="10"/>
          </p:nvPr>
        </p:nvSpPr>
        <p:spPr/>
        <p:txBody>
          <a:bodyPr/>
          <a:lstStyle>
            <a:lvl1pPr>
              <a:defRPr/>
            </a:lvl1pPr>
          </a:lstStyle>
          <a:p>
            <a:pPr>
              <a:defRPr/>
            </a:pPr>
            <a:fld id="{AF2F2B78-E99E-DC49-B248-2CE847588196}" type="slidenum">
              <a:rPr lang="en-US"/>
              <a:pPr>
                <a:defRPr/>
              </a:pPr>
              <a:t>‹#›</a:t>
            </a:fld>
            <a:endParaRPr lang="en-US"/>
          </a:p>
        </p:txBody>
      </p:sp>
    </p:spTree>
    <p:extLst>
      <p:ext uri="{BB962C8B-B14F-4D97-AF65-F5344CB8AC3E}">
        <p14:creationId xmlns:p14="http://schemas.microsoft.com/office/powerpoint/2010/main" val="966011468"/>
      </p:ext>
    </p:extLst>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zh-Hans" altLang="en-US"/>
              <a:t>单击此处编辑母版标题样式</a:t>
            </a:r>
            <a:endParaRPr lang="en-US" dirty="0"/>
          </a:p>
        </p:txBody>
      </p:sp>
      <p:sp>
        <p:nvSpPr>
          <p:cNvPr id="3" name="Content Placeholder 2"/>
          <p:cNvSpPr>
            <a:spLocks noGrp="1"/>
          </p:cNvSpPr>
          <p:nvPr>
            <p:ph idx="1"/>
          </p:nvPr>
        </p:nvSpPr>
        <p:spPr>
          <a:xfrm>
            <a:off x="3797300" y="381000"/>
            <a:ext cx="8826500" cy="8674100"/>
          </a:xfrm>
        </p:spPr>
        <p:txBody>
          <a:bodyPr/>
          <a:lstStyle>
            <a:lvl1pPr>
              <a:lnSpc>
                <a:spcPct val="90000"/>
              </a:lnSpc>
              <a:defRPr sz="3200"/>
            </a:lvl1pPr>
            <a:lvl2pPr marL="742950" indent="-742950">
              <a:lnSpc>
                <a:spcPct val="120000"/>
              </a:lnSpc>
              <a:defRPr sz="1800"/>
            </a:lvl2pPr>
            <a:lvl3pPr marL="342900" indent="-342900">
              <a:lnSpc>
                <a:spcPct val="120000"/>
              </a:lnSpc>
              <a:defRPr sz="1800"/>
            </a:lvl3pPr>
            <a:lvl4pPr marL="635000" indent="-292100">
              <a:lnSpc>
                <a:spcPct val="120000"/>
              </a:lnSpc>
              <a:defRPr sz="1800"/>
            </a:lvl4pPr>
            <a:lvl5pPr>
              <a:lnSpc>
                <a:spcPct val="120000"/>
              </a:lnSpc>
              <a:defRPr sz="1800"/>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4" name="Text Box 4"/>
          <p:cNvSpPr txBox="1">
            <a:spLocks noGrp="1" noChangeArrowheads="1"/>
          </p:cNvSpPr>
          <p:nvPr>
            <p:ph type="sldNum" sz="quarter" idx="10"/>
          </p:nvPr>
        </p:nvSpPr>
        <p:spPr>
          <a:ln/>
        </p:spPr>
        <p:txBody>
          <a:bodyPr/>
          <a:lstStyle>
            <a:lvl1pPr>
              <a:defRPr/>
            </a:lvl1pPr>
          </a:lstStyle>
          <a:p>
            <a:pPr>
              <a:defRPr/>
            </a:pPr>
            <a:fld id="{6BD71149-C6B6-DA41-AB69-4C8E97C931F0}" type="slidenum">
              <a:rPr lang="en-US"/>
              <a:pPr>
                <a:defRPr/>
              </a:pPr>
              <a:t>‹#›</a:t>
            </a:fld>
            <a:endParaRPr lang="en-US"/>
          </a:p>
        </p:txBody>
      </p:sp>
    </p:spTree>
    <p:extLst>
      <p:ext uri="{BB962C8B-B14F-4D97-AF65-F5344CB8AC3E}">
        <p14:creationId xmlns:p14="http://schemas.microsoft.com/office/powerpoint/2010/main" val="12339032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chemeClr val="tx2"/>
                </a:solidFill>
                <a:latin typeface="Open Sans Light"/>
                <a:cs typeface="Open Sans Light"/>
              </a:defRPr>
            </a:lvl1pPr>
            <a:lvl2pPr marL="0" indent="0" algn="ctr">
              <a:buFontTx/>
              <a:buNone/>
              <a:defRPr b="0" i="1">
                <a:solidFill>
                  <a:schemeClr val="tx2"/>
                </a:solidFill>
                <a:latin typeface="Open Sans Light"/>
                <a:cs typeface="Open Sans Light"/>
              </a:defRPr>
            </a:lvl2pPr>
            <a:lvl3pPr marL="0" indent="0" algn="ctr">
              <a:buFontTx/>
              <a:buNone/>
              <a:defRPr b="0" i="1">
                <a:solidFill>
                  <a:schemeClr val="tx2"/>
                </a:solidFill>
                <a:latin typeface="Open Sans Light"/>
                <a:cs typeface="Open Sans Light"/>
              </a:defRPr>
            </a:lvl3pPr>
            <a:lvl4pPr marL="0" indent="0" algn="ctr">
              <a:buFontTx/>
              <a:buNone/>
              <a:defRPr b="0" i="1">
                <a:solidFill>
                  <a:schemeClr val="tx2"/>
                </a:solidFill>
                <a:latin typeface="Open Sans Light"/>
                <a:cs typeface="Open Sans Light"/>
              </a:defRPr>
            </a:lvl4pPr>
            <a:lvl5pPr marL="0" indent="0" algn="ctr">
              <a:buFontTx/>
              <a:buNone/>
              <a:defRPr b="0" i="1">
                <a:solidFill>
                  <a:schemeClr val="tx2"/>
                </a:solidFill>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3" name="Text Box 4"/>
          <p:cNvSpPr txBox="1">
            <a:spLocks noGrp="1" noChangeArrowheads="1"/>
          </p:cNvSpPr>
          <p:nvPr>
            <p:ph type="sldNum" sz="quarter" idx="12"/>
          </p:nvPr>
        </p:nvSpPr>
        <p:spPr>
          <a:ln/>
        </p:spPr>
        <p:txBody>
          <a:bodyPr/>
          <a:lstStyle>
            <a:lvl1pPr>
              <a:defRPr/>
            </a:lvl1pPr>
          </a:lstStyle>
          <a:p>
            <a:pPr>
              <a:defRPr/>
            </a:pPr>
            <a:fld id="{4E84542C-AEB8-BA46-B512-07A2C30EF0A5}" type="slidenum">
              <a:rPr lang="en-US"/>
              <a:pPr>
                <a:defRPr/>
              </a:pPr>
              <a:t>‹#›</a:t>
            </a:fld>
            <a:endParaRPr lang="en-US"/>
          </a:p>
        </p:txBody>
      </p:sp>
    </p:spTree>
    <p:extLst>
      <p:ext uri="{BB962C8B-B14F-4D97-AF65-F5344CB8AC3E}">
        <p14:creationId xmlns:p14="http://schemas.microsoft.com/office/powerpoint/2010/main" val="12063059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zh-Hans" altLang="en-US"/>
              <a:t>单击此处编辑母版标题样式</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C8A965D2-9F26-544F-B0BB-22EBCFEF5CCB}" type="slidenum">
              <a:rPr lang="en-US"/>
              <a:pPr>
                <a:defRPr/>
              </a:pPr>
              <a:t>‹#›</a:t>
            </a:fld>
            <a:endParaRPr lang="en-US"/>
          </a:p>
        </p:txBody>
      </p:sp>
    </p:spTree>
    <p:extLst>
      <p:ext uri="{BB962C8B-B14F-4D97-AF65-F5344CB8AC3E}">
        <p14:creationId xmlns:p14="http://schemas.microsoft.com/office/powerpoint/2010/main" val="14017011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zh-Hans" altLang="en-US">
                <a:sym typeface="Open Sans Extrabold" charset="0"/>
              </a:rPr>
              <a:t>单击此处编辑母版标题样式</a:t>
            </a:r>
            <a:endParaRPr lang="en-US" dirty="0">
              <a:sym typeface="Open Sans Extrabold" charset="0"/>
            </a:endParaRP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zh-Hans" altLang="en-US">
                <a:sym typeface="Open Sans Light" charset="0"/>
              </a:rPr>
              <a:t>单击此处编辑母版文本样式</a:t>
            </a:r>
          </a:p>
          <a:p>
            <a:pPr lvl="1"/>
            <a:r>
              <a:rPr lang="zh-Hans" altLang="en-US">
                <a:sym typeface="Open Sans Light" charset="0"/>
              </a:rPr>
              <a:t>第二级</a:t>
            </a:r>
          </a:p>
          <a:p>
            <a:pPr lvl="2"/>
            <a:r>
              <a:rPr lang="zh-Hans" altLang="en-US">
                <a:sym typeface="Open Sans Light" charset="0"/>
              </a:rPr>
              <a:t>第三级</a:t>
            </a:r>
          </a:p>
          <a:p>
            <a:pPr lvl="3"/>
            <a:r>
              <a:rPr lang="zh-Hans" altLang="en-US">
                <a:sym typeface="Open Sans Light" charset="0"/>
              </a:rPr>
              <a:t>第四级</a:t>
            </a:r>
          </a:p>
          <a:p>
            <a:pPr lvl="4"/>
            <a:r>
              <a:rPr lang="zh-Hans" altLang="en-US">
                <a:sym typeface="Open Sans Light" charset="0"/>
              </a:rPr>
              <a:t>第五级</a:t>
            </a:r>
            <a:endParaRPr lang="en-US" dirty="0">
              <a:sym typeface="Open Sans Light" charset="0"/>
            </a:endParaRP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322DD661-AB68-054B-90D3-A6202D4B41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64" r:id="rId7"/>
    <p:sldLayoutId id="2147484165" r:id="rId8"/>
    <p:sldLayoutId id="2147484179" r:id="rId9"/>
    <p:sldLayoutId id="2147484166" r:id="rId10"/>
    <p:sldLayoutId id="2147484180" r:id="rId11"/>
  </p:sldLayoutIdLst>
  <p:transition/>
  <p:hf hdr="0" ftr="0" dt="0"/>
  <p:txStyles>
    <p:titleStyle>
      <a:lvl1pPr algn="l" rtl="0" eaLnBrk="1" fontAlgn="base" hangingPunct="1">
        <a:lnSpc>
          <a:spcPct val="70000"/>
        </a:lnSpc>
        <a:spcBef>
          <a:spcPct val="0"/>
        </a:spcBef>
        <a:spcAft>
          <a:spcPct val="0"/>
        </a:spcAft>
        <a:defRPr sz="3600" cap="all" spc="-90">
          <a:solidFill>
            <a:schemeClr val="tx1"/>
          </a:solidFill>
          <a:latin typeface="+mj-lt"/>
          <a:ea typeface="+mj-ea"/>
          <a:cs typeface="+mj-cs"/>
          <a:sym typeface="Open Sans Extrabold" charset="0"/>
        </a:defRPr>
      </a:lvl1pPr>
      <a:lvl2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2pPr>
      <a:lvl3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3pPr>
      <a:lvl4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4pPr>
      <a:lvl5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5pPr>
      <a:lvl6pPr marL="4572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en-US" dirty="0">
                <a:sym typeface="Open Sans Extrabold" charset="0"/>
              </a:rPr>
              <a:t>Click to edit Master title style</a:t>
            </a: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en-US" dirty="0">
                <a:sym typeface="Open Sans Light" charset="0"/>
              </a:rPr>
              <a:t>Click to edit Master text styles</a:t>
            </a:r>
          </a:p>
          <a:p>
            <a:pPr lvl="1"/>
            <a:r>
              <a:rPr lang="en-US" dirty="0">
                <a:sym typeface="Open Sans Light" charset="0"/>
              </a:rPr>
              <a:t>Second level</a:t>
            </a:r>
          </a:p>
          <a:p>
            <a:pPr lvl="2"/>
            <a:r>
              <a:rPr lang="en-US" dirty="0">
                <a:sym typeface="Open Sans Light" charset="0"/>
              </a:rPr>
              <a:t>Third level</a:t>
            </a:r>
          </a:p>
          <a:p>
            <a:pPr lvl="3"/>
            <a:r>
              <a:rPr lang="en-US" dirty="0">
                <a:sym typeface="Open Sans Light" charset="0"/>
              </a:rPr>
              <a:t>Fourth level</a:t>
            </a:r>
          </a:p>
          <a:p>
            <a:pPr lvl="4"/>
            <a:r>
              <a:rPr lang="en-US" dirty="0">
                <a:sym typeface="Open Sans Light" charset="0"/>
              </a:rPr>
              <a:t>Fifth level</a:t>
            </a: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2C4D8162-F20D-264B-9B22-634840B078F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67" r:id="rId7"/>
    <p:sldLayoutId id="2147484168" r:id="rId8"/>
    <p:sldLayoutId id="2147484187" r:id="rId9"/>
    <p:sldLayoutId id="2147484169" r:id="rId10"/>
    <p:sldLayoutId id="2147484188" r:id="rId11"/>
  </p:sldLayoutIdLst>
  <p:transition/>
  <p:hf hdr="0" ftr="0" dt="0"/>
  <p:txStyles>
    <p:titleStyle>
      <a:lvl1pPr algn="l" rtl="0" eaLnBrk="0" fontAlgn="base" hangingPunct="0">
        <a:lnSpc>
          <a:spcPct val="70000"/>
        </a:lnSpc>
        <a:spcBef>
          <a:spcPct val="0"/>
        </a:spcBef>
        <a:spcAft>
          <a:spcPct val="0"/>
        </a:spcAft>
        <a:defRPr sz="3600" cap="all" spc="-90">
          <a:solidFill>
            <a:schemeClr val="accent2"/>
          </a:solidFill>
          <a:latin typeface="+mj-lt"/>
          <a:ea typeface="+mj-ea"/>
          <a:cs typeface="+mj-cs"/>
          <a:sym typeface="Open Sans Extrabold" charset="0"/>
        </a:defRPr>
      </a:lvl1pPr>
      <a:lvl2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2pPr>
      <a:lvl3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3pPr>
      <a:lvl4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4pPr>
      <a:lvl5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5pPr>
      <a:lvl6pPr marL="4572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0" fontAlgn="base" hangingPunct="0">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0" fontAlgn="base" hangingPunct="0">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0" fontAlgn="base" hangingPunct="0">
        <a:lnSpc>
          <a:spcPct val="120000"/>
        </a:lnSpc>
        <a:spcBef>
          <a:spcPts val="1200"/>
        </a:spcBef>
        <a:spcAft>
          <a:spcPct val="0"/>
        </a:spcAft>
        <a:buClr>
          <a:schemeClr val="accent2"/>
        </a:buClr>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0" fontAlgn="base" hangingPunct="0">
        <a:lnSpc>
          <a:spcPct val="120000"/>
        </a:lnSpc>
        <a:spcBef>
          <a:spcPts val="1200"/>
        </a:spcBef>
        <a:spcAft>
          <a:spcPct val="0"/>
        </a:spcAft>
        <a:buClr>
          <a:schemeClr val="accent2"/>
        </a:buClr>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0" fontAlgn="base" hangingPunct="0">
        <a:lnSpc>
          <a:spcPct val="120000"/>
        </a:lnSpc>
        <a:spcBef>
          <a:spcPts val="1200"/>
        </a:spcBef>
        <a:spcAft>
          <a:spcPct val="0"/>
        </a:spcAft>
        <a:buClr>
          <a:schemeClr val="accent2"/>
        </a:buClr>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en-US" dirty="0">
                <a:sym typeface="Open Sans Extrabold" charset="0"/>
              </a:rPr>
              <a:t>Click to edit Master title style</a:t>
            </a: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en-US" dirty="0">
                <a:sym typeface="Open Sans Light" charset="0"/>
              </a:rPr>
              <a:t>Click to edit Master text styles</a:t>
            </a:r>
          </a:p>
          <a:p>
            <a:pPr lvl="1"/>
            <a:r>
              <a:rPr lang="en-US" dirty="0">
                <a:sym typeface="Open Sans Light" charset="0"/>
              </a:rPr>
              <a:t>Second level</a:t>
            </a:r>
          </a:p>
          <a:p>
            <a:pPr lvl="2"/>
            <a:r>
              <a:rPr lang="en-US" dirty="0">
                <a:sym typeface="Open Sans Light" charset="0"/>
              </a:rPr>
              <a:t>Third level</a:t>
            </a:r>
          </a:p>
          <a:p>
            <a:pPr lvl="3"/>
            <a:r>
              <a:rPr lang="en-US" dirty="0">
                <a:sym typeface="Open Sans Light" charset="0"/>
              </a:rPr>
              <a:t>Fourth level</a:t>
            </a:r>
          </a:p>
          <a:p>
            <a:pPr lvl="4"/>
            <a:r>
              <a:rPr lang="en-US" dirty="0">
                <a:sym typeface="Open Sans Light" charset="0"/>
              </a:rPr>
              <a:t>Fifth level</a:t>
            </a: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7A190D75-D3FD-2A44-9981-88C47E18B6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70" r:id="rId7"/>
    <p:sldLayoutId id="2147484171" r:id="rId8"/>
    <p:sldLayoutId id="2147484195" r:id="rId9"/>
    <p:sldLayoutId id="2147484172" r:id="rId10"/>
    <p:sldLayoutId id="2147484196" r:id="rId11"/>
  </p:sldLayoutIdLst>
  <p:transition/>
  <p:hf hdr="0" ftr="0" dt="0"/>
  <p:txStyles>
    <p:titleStyle>
      <a:lvl1pPr algn="l" rtl="0" eaLnBrk="0" fontAlgn="base" hangingPunct="0">
        <a:lnSpc>
          <a:spcPct val="70000"/>
        </a:lnSpc>
        <a:spcBef>
          <a:spcPct val="0"/>
        </a:spcBef>
        <a:spcAft>
          <a:spcPct val="0"/>
        </a:spcAft>
        <a:defRPr sz="3600" cap="all" spc="-90">
          <a:solidFill>
            <a:srgbClr val="00AA5B"/>
          </a:solidFill>
          <a:latin typeface="+mj-lt"/>
          <a:ea typeface="+mj-ea"/>
          <a:cs typeface="+mj-cs"/>
          <a:sym typeface="Open Sans Extrabold" charset="0"/>
        </a:defRPr>
      </a:lvl1pPr>
      <a:lvl2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2pPr>
      <a:lvl3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3pPr>
      <a:lvl4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4pPr>
      <a:lvl5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5pPr>
      <a:lvl6pPr marL="4572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0" fontAlgn="base" hangingPunct="0">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0" fontAlgn="base" hangingPunct="0">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0" fontAlgn="base" hangingPunct="0">
        <a:lnSpc>
          <a:spcPct val="120000"/>
        </a:lnSpc>
        <a:spcBef>
          <a:spcPts val="1200"/>
        </a:spcBef>
        <a:spcAft>
          <a:spcPct val="0"/>
        </a:spcAft>
        <a:buClr>
          <a:srgbClr val="00AA5B"/>
        </a:buClr>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0" fontAlgn="base" hangingPunct="0">
        <a:lnSpc>
          <a:spcPct val="120000"/>
        </a:lnSpc>
        <a:spcBef>
          <a:spcPts val="1200"/>
        </a:spcBef>
        <a:spcAft>
          <a:spcPct val="0"/>
        </a:spcAft>
        <a:buClr>
          <a:srgbClr val="00AA5B"/>
        </a:buClr>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0" fontAlgn="base" hangingPunct="0">
        <a:lnSpc>
          <a:spcPct val="120000"/>
        </a:lnSpc>
        <a:spcBef>
          <a:spcPts val="1200"/>
        </a:spcBef>
        <a:spcAft>
          <a:spcPct val="0"/>
        </a:spcAft>
        <a:buClr>
          <a:srgbClr val="00AA5B"/>
        </a:buClr>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code.google.com/p/googlemock/wiki/CheatSheet" TargetMode="External"/><Relationship Id="rId7" Type="http://schemas.openxmlformats.org/officeDocument/2006/relationships/hyperlink" Target="https://code.google.com/p/mockcpp/" TargetMode="External"/><Relationship Id="rId2" Type="http://schemas.openxmlformats.org/officeDocument/2006/relationships/hyperlink" Target="https://code.google.com/p/googlemock/wiki/ForDummies" TargetMode="External"/><Relationship Id="rId1" Type="http://schemas.openxmlformats.org/officeDocument/2006/relationships/slideLayout" Target="../slideLayouts/slideLayout4.xml"/><Relationship Id="rId6" Type="http://schemas.openxmlformats.org/officeDocument/2006/relationships/hyperlink" Target="https://github.com/coney/C-Mock" TargetMode="External"/><Relationship Id="rId5" Type="http://schemas.openxmlformats.org/officeDocument/2006/relationships/hyperlink" Target="https://code.google.com/p/googlemock/wiki/FrequentlyAskedQuestions" TargetMode="External"/><Relationship Id="rId4" Type="http://schemas.openxmlformats.org/officeDocument/2006/relationships/hyperlink" Target="https://code.google.com/p/googlemock/wiki/CookBoo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defRPr/>
            </a:pPr>
            <a:r>
              <a:rPr lang="en-US" sz="9600" cap="none" dirty="0">
                <a:latin typeface="微软雅黑" panose="020B0503020204020204" pitchFamily="34" charset="-122"/>
                <a:ea typeface="微软雅黑" panose="020B0503020204020204" pitchFamily="34" charset="-122"/>
              </a:rPr>
              <a:t>Stubs &amp; Mocks</a:t>
            </a:r>
          </a:p>
        </p:txBody>
      </p:sp>
      <p:sp>
        <p:nvSpPr>
          <p:cNvPr id="2" name="Content Placeholder 1"/>
          <p:cNvSpPr>
            <a:spLocks noGrp="1"/>
          </p:cNvSpPr>
          <p:nvPr>
            <p:ph idx="1"/>
          </p:nvPr>
        </p:nvSpPr>
        <p:spPr/>
        <p:txBody>
          <a:bodyPr/>
          <a:lstStyle/>
          <a:p>
            <a:pPr marL="0" indent="0" eaLnBrk="1" hangingPunct="1">
              <a:defRPr/>
            </a:pPr>
            <a:endParaRPr lang="en-US" dirty="0">
              <a:latin typeface="微软雅黑" panose="020B0503020204020204" pitchFamily="34" charset="-122"/>
              <a:ea typeface="微软雅黑" panose="020B0503020204020204" pitchFamily="34" charset="-122"/>
            </a:endParaRPr>
          </a:p>
        </p:txBody>
      </p:sp>
      <p:sp>
        <p:nvSpPr>
          <p:cNvPr id="11267" name="Rectangle 3"/>
          <p:cNvSpPr>
            <a:spLocks noGrp="1" noChangeArrowheads="1"/>
          </p:cNvSpPr>
          <p:nvPr>
            <p:ph type="body" sz="quarter" idx="10"/>
          </p:nvPr>
        </p:nvSpPr>
        <p:spPr>
          <a:xfrm>
            <a:off x="4593327" y="2673404"/>
            <a:ext cx="3830856" cy="757130"/>
          </a:xfrm>
        </p:spPr>
        <p:txBody>
          <a:bodyPr/>
          <a:lstStyle/>
          <a:p>
            <a:pPr marL="0" indent="0" eaLnBrk="1" hangingPunct="1">
              <a:defRPr/>
            </a:pPr>
            <a:r>
              <a:rPr lang="en-US">
                <a:latin typeface="微软雅黑" panose="020B0503020204020204" pitchFamily="34" charset="-122"/>
                <a:ea typeface="微软雅黑" panose="020B0503020204020204" pitchFamily="34" charset="-122"/>
              </a:rPr>
              <a:t>C </a:t>
            </a:r>
            <a:r>
              <a:rPr lang="en-US" dirty="0">
                <a:latin typeface="微软雅黑" panose="020B0503020204020204" pitchFamily="34" charset="-122"/>
                <a:ea typeface="微软雅黑" panose="020B0503020204020204" pitchFamily="34" charset="-122"/>
              </a:rPr>
              <a:t>Unit Testing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MOCK Object</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lvl="0"/>
            <a:r>
              <a:rPr lang="en-US" altLang="zh-Hans" sz="3600" dirty="0">
                <a:latin typeface="微软雅黑" panose="020B0503020204020204" pitchFamily="34" charset="-122"/>
                <a:ea typeface="微软雅黑" panose="020B0503020204020204" pitchFamily="34" charset="-122"/>
                <a:sym typeface="Calibri"/>
              </a:rPr>
              <a:t>A </a:t>
            </a:r>
            <a:r>
              <a:rPr lang="en-US" altLang="zh-Hans" sz="3600" dirty="0">
                <a:solidFill>
                  <a:srgbClr val="FF2600"/>
                </a:solidFill>
                <a:latin typeface="微软雅黑" panose="020B0503020204020204" pitchFamily="34" charset="-122"/>
                <a:ea typeface="微软雅黑" panose="020B0503020204020204" pitchFamily="34" charset="-122"/>
                <a:sym typeface="Calibri"/>
              </a:rPr>
              <a:t>mock object</a:t>
            </a:r>
            <a:r>
              <a:rPr lang="en-US" altLang="zh-Hans" sz="3600" dirty="0">
                <a:latin typeface="微软雅黑" panose="020B0503020204020204" pitchFamily="34" charset="-122"/>
                <a:ea typeface="微软雅黑" panose="020B0503020204020204" pitchFamily="34" charset="-122"/>
                <a:sym typeface="Calibri"/>
              </a:rPr>
              <a:t> implements the same interface as a real object (so it can be used as one), but lets you specify at run time </a:t>
            </a:r>
            <a:r>
              <a:rPr lang="en-US" altLang="zh-Hans" sz="3600" dirty="0">
                <a:solidFill>
                  <a:srgbClr val="FF0000"/>
                </a:solidFill>
                <a:latin typeface="微软雅黑" panose="020B0503020204020204" pitchFamily="34" charset="-122"/>
                <a:ea typeface="微软雅黑" panose="020B0503020204020204" pitchFamily="34" charset="-122"/>
                <a:sym typeface="Calibri"/>
              </a:rPr>
              <a:t>how it will be used</a:t>
            </a:r>
            <a:r>
              <a:rPr lang="en-US" altLang="zh-Hans" sz="3600" dirty="0">
                <a:latin typeface="微软雅黑" panose="020B0503020204020204" pitchFamily="34" charset="-122"/>
                <a:ea typeface="微软雅黑" panose="020B0503020204020204" pitchFamily="34" charset="-122"/>
                <a:sym typeface="Calibri"/>
              </a:rPr>
              <a:t> and </a:t>
            </a:r>
            <a:r>
              <a:rPr lang="en-US" altLang="zh-Hans" sz="3600" dirty="0">
                <a:solidFill>
                  <a:srgbClr val="FF0000"/>
                </a:solidFill>
                <a:latin typeface="微软雅黑" panose="020B0503020204020204" pitchFamily="34" charset="-122"/>
                <a:ea typeface="微软雅黑" panose="020B0503020204020204" pitchFamily="34" charset="-122"/>
                <a:sym typeface="Calibri"/>
              </a:rPr>
              <a:t>what it should do</a:t>
            </a:r>
          </a:p>
          <a:p>
            <a:pPr marL="0"/>
            <a:endParaRPr lang="zh-Hans" altLang="en-U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10</a:t>
            </a:fld>
            <a:endParaRPr lang="en-US">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srcRect/>
          <a:stretch>
            <a:fillRect/>
          </a:stretch>
        </p:blipFill>
        <p:spPr bwMode="auto">
          <a:xfrm>
            <a:off x="1605856" y="3436640"/>
            <a:ext cx="9505056" cy="5834991"/>
          </a:xfrm>
          <a:prstGeom prst="rect">
            <a:avLst/>
          </a:prstGeom>
          <a:noFill/>
          <a:ln w="9525">
            <a:noFill/>
            <a:miter lim="800000"/>
            <a:headEnd/>
            <a:tailEnd/>
          </a:ln>
        </p:spPr>
      </p:pic>
      <p:pic>
        <p:nvPicPr>
          <p:cNvPr id="5" name="图片 4"/>
          <p:cNvPicPr>
            <a:picLocks noChangeAspect="1"/>
          </p:cNvPicPr>
          <p:nvPr/>
        </p:nvPicPr>
        <p:blipFill>
          <a:blip r:embed="rId4"/>
          <a:stretch>
            <a:fillRect/>
          </a:stretch>
        </p:blipFill>
        <p:spPr>
          <a:xfrm>
            <a:off x="8760172" y="7632154"/>
            <a:ext cx="190500" cy="333375"/>
          </a:xfrm>
          <a:prstGeom prst="rect">
            <a:avLst/>
          </a:prstGeom>
        </p:spPr>
      </p:pic>
      <p:pic>
        <p:nvPicPr>
          <p:cNvPr id="6" name="图片 5"/>
          <p:cNvPicPr>
            <a:picLocks noChangeAspect="1"/>
          </p:cNvPicPr>
          <p:nvPr/>
        </p:nvPicPr>
        <p:blipFill>
          <a:blip r:embed="rId5"/>
          <a:stretch>
            <a:fillRect/>
          </a:stretch>
        </p:blipFill>
        <p:spPr>
          <a:xfrm>
            <a:off x="8950672" y="7569671"/>
            <a:ext cx="676275" cy="476250"/>
          </a:xfrm>
          <a:prstGeom prst="rect">
            <a:avLst/>
          </a:prstGeom>
        </p:spPr>
      </p:pic>
    </p:spTree>
    <p:extLst>
      <p:ext uri="{BB962C8B-B14F-4D97-AF65-F5344CB8AC3E}">
        <p14:creationId xmlns:p14="http://schemas.microsoft.com/office/powerpoint/2010/main" val="14764531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EXPECTATIONS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dirty="0">
                <a:latin typeface="微软雅黑" panose="020B0503020204020204" pitchFamily="34" charset="-122"/>
                <a:ea typeface="微软雅黑" panose="020B0503020204020204" pitchFamily="34" charset="-122"/>
              </a:rPr>
              <a:t>Use the </a:t>
            </a:r>
            <a:r>
              <a:rPr lang="en-US" altLang="zh-Hant" dirty="0">
                <a:solidFill>
                  <a:srgbClr val="FF0000"/>
                </a:solidFill>
                <a:latin typeface="微软雅黑" panose="020B0503020204020204" pitchFamily="34" charset="-122"/>
                <a:ea typeface="微软雅黑" panose="020B0503020204020204" pitchFamily="34" charset="-122"/>
              </a:rPr>
              <a:t>EXPECT_CALL()</a:t>
            </a:r>
            <a:r>
              <a:rPr lang="en-US" altLang="zh-Hant" dirty="0">
                <a:latin typeface="微软雅黑" panose="020B0503020204020204" pitchFamily="34" charset="-122"/>
                <a:ea typeface="微软雅黑" panose="020B0503020204020204" pitchFamily="34" charset="-122"/>
              </a:rPr>
              <a:t> macro to set an expectation on a mock method</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11</a:t>
            </a:fld>
            <a:endParaRPr lang="en-US">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srcRect/>
          <a:stretch>
            <a:fillRect/>
          </a:stretch>
        </p:blipFill>
        <p:spPr bwMode="auto">
          <a:xfrm>
            <a:off x="2011363" y="3652664"/>
            <a:ext cx="8982075" cy="5067300"/>
          </a:xfrm>
          <a:prstGeom prst="rect">
            <a:avLst/>
          </a:prstGeom>
          <a:noFill/>
          <a:ln w="9525">
            <a:noFill/>
            <a:miter lim="800000"/>
            <a:headEnd/>
            <a:tailEnd/>
          </a:ln>
        </p:spPr>
      </p:pic>
    </p:spTree>
    <p:extLst>
      <p:ext uri="{BB962C8B-B14F-4D97-AF65-F5344CB8AC3E}">
        <p14:creationId xmlns:p14="http://schemas.microsoft.com/office/powerpoint/2010/main" val="2425889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ACTIONS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The return value of mock functions can be specified by </a:t>
            </a:r>
            <a:r>
              <a:rPr lang="en-US" altLang="zh-Hant" sz="4400" dirty="0">
                <a:solidFill>
                  <a:srgbClr val="FF0000"/>
                </a:solidFill>
                <a:latin typeface="微软雅黑" panose="020B0503020204020204" pitchFamily="34" charset="-122"/>
                <a:ea typeface="微软雅黑" panose="020B0503020204020204" pitchFamily="34" charset="-122"/>
              </a:rPr>
              <a:t>Will</a:t>
            </a:r>
            <a:r>
              <a:rPr lang="en-US" altLang="zh-Hant" sz="4400" dirty="0">
                <a:latin typeface="微软雅黑" panose="020B0503020204020204" pitchFamily="34" charset="-122"/>
                <a:ea typeface="微软雅黑" panose="020B0503020204020204" pitchFamily="34" charset="-122"/>
              </a:rPr>
              <a:t> and </a:t>
            </a:r>
            <a:r>
              <a:rPr lang="en-US" altLang="zh-Hant" sz="4400" dirty="0">
                <a:solidFill>
                  <a:srgbClr val="FF0000"/>
                </a:solidFill>
                <a:latin typeface="微软雅黑" panose="020B0503020204020204" pitchFamily="34" charset="-122"/>
                <a:ea typeface="微软雅黑" panose="020B0503020204020204" pitchFamily="34" charset="-122"/>
              </a:rPr>
              <a:t>Return</a:t>
            </a:r>
            <a:r>
              <a:rPr lang="en-US" altLang="zh-Hant" sz="4400" dirty="0">
                <a:latin typeface="微软雅黑" panose="020B0503020204020204" pitchFamily="34" charset="-122"/>
                <a:ea typeface="微软雅黑" panose="020B0503020204020204" pitchFamily="34" charset="-122"/>
              </a:rPr>
              <a:t> Statement</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12</a:t>
            </a:fld>
            <a:endParaRPr lang="en-US">
              <a:latin typeface="微软雅黑" panose="020B0503020204020204" pitchFamily="34" charset="-122"/>
              <a:ea typeface="微软雅黑" panose="020B0503020204020204" pitchFamily="34" charset="-122"/>
            </a:endParaRPr>
          </a:p>
        </p:txBody>
      </p:sp>
      <p:pic>
        <p:nvPicPr>
          <p:cNvPr id="10244" name="Picture 4"/>
          <p:cNvPicPr>
            <a:picLocks noChangeAspect="1" noChangeArrowheads="1"/>
          </p:cNvPicPr>
          <p:nvPr/>
        </p:nvPicPr>
        <p:blipFill>
          <a:blip r:embed="rId2"/>
          <a:srcRect/>
          <a:stretch>
            <a:fillRect/>
          </a:stretch>
        </p:blipFill>
        <p:spPr bwMode="auto">
          <a:xfrm>
            <a:off x="1435100" y="3292624"/>
            <a:ext cx="10134600" cy="5667375"/>
          </a:xfrm>
          <a:prstGeom prst="rect">
            <a:avLst/>
          </a:prstGeom>
          <a:noFill/>
          <a:ln w="9525">
            <a:noFill/>
            <a:miter lim="800000"/>
            <a:headEnd/>
            <a:tailEnd/>
          </a:ln>
        </p:spPr>
      </p:pic>
    </p:spTree>
    <p:extLst>
      <p:ext uri="{BB962C8B-B14F-4D97-AF65-F5344CB8AC3E}">
        <p14:creationId xmlns:p14="http://schemas.microsoft.com/office/powerpoint/2010/main" val="15288064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Hans" sz="3400" dirty="0">
                <a:latin typeface="微软雅黑" panose="020B0503020204020204" pitchFamily="34" charset="-122"/>
                <a:ea typeface="微软雅黑" panose="020B0503020204020204" pitchFamily="34" charset="-122"/>
              </a:rPr>
              <a:t>include </a:t>
            </a:r>
            <a:r>
              <a:rPr lang="en-US" altLang="zh-Hans" sz="3400" dirty="0">
                <a:solidFill>
                  <a:srgbClr val="FF0000"/>
                </a:solidFill>
                <a:latin typeface="微软雅黑" panose="020B0503020204020204" pitchFamily="34" charset="-122"/>
                <a:ea typeface="微软雅黑" panose="020B0503020204020204" pitchFamily="34" charset="-122"/>
              </a:rPr>
              <a:t>&lt;</a:t>
            </a:r>
            <a:r>
              <a:rPr lang="en-US" altLang="zh-Hans" sz="3400" dirty="0" err="1">
                <a:solidFill>
                  <a:srgbClr val="FF0000"/>
                </a:solidFill>
                <a:latin typeface="微软雅黑" panose="020B0503020204020204" pitchFamily="34" charset="-122"/>
                <a:ea typeface="微软雅黑" panose="020B0503020204020204" pitchFamily="34" charset="-122"/>
              </a:rPr>
              <a:t>gmock</a:t>
            </a:r>
            <a:r>
              <a:rPr lang="en-US" altLang="zh-Hans" sz="3400" dirty="0">
                <a:solidFill>
                  <a:srgbClr val="FF0000"/>
                </a:solidFill>
                <a:latin typeface="微软雅黑" panose="020B0503020204020204" pitchFamily="34" charset="-122"/>
                <a:ea typeface="微软雅黑" panose="020B0503020204020204" pitchFamily="34" charset="-122"/>
              </a:rPr>
              <a:t>/</a:t>
            </a:r>
            <a:r>
              <a:rPr lang="en-US" altLang="zh-Hans" sz="3400" dirty="0" err="1">
                <a:solidFill>
                  <a:srgbClr val="FF0000"/>
                </a:solidFill>
                <a:latin typeface="微软雅黑" panose="020B0503020204020204" pitchFamily="34" charset="-122"/>
                <a:ea typeface="微软雅黑" panose="020B0503020204020204" pitchFamily="34" charset="-122"/>
              </a:rPr>
              <a:t>gmock.h</a:t>
            </a:r>
            <a:r>
              <a:rPr lang="en-US" altLang="zh-Hans" sz="3400" dirty="0">
                <a:solidFill>
                  <a:srgbClr val="FF0000"/>
                </a:solidFill>
                <a:latin typeface="微软雅黑" panose="020B0503020204020204" pitchFamily="34" charset="-122"/>
                <a:ea typeface="微软雅黑" panose="020B0503020204020204" pitchFamily="34" charset="-122"/>
              </a:rPr>
              <a:t>&gt;</a:t>
            </a:r>
          </a:p>
          <a:p>
            <a:r>
              <a:rPr lang="en-US" altLang="zh-Hans" sz="3400" dirty="0">
                <a:latin typeface="微软雅黑" panose="020B0503020204020204" pitchFamily="34" charset="-122"/>
                <a:ea typeface="微软雅黑" panose="020B0503020204020204" pitchFamily="34" charset="-122"/>
              </a:rPr>
              <a:t>write your mocks and tests</a:t>
            </a:r>
          </a:p>
          <a:p>
            <a:r>
              <a:rPr lang="en-US" altLang="zh-Hans" sz="3400" dirty="0">
                <a:latin typeface="微软雅黑" panose="020B0503020204020204" pitchFamily="34" charset="-122"/>
                <a:ea typeface="微软雅黑" panose="020B0503020204020204" pitchFamily="34" charset="-122"/>
              </a:rPr>
              <a:t>initialize </a:t>
            </a:r>
            <a:r>
              <a:rPr lang="en-US" altLang="zh-Hans" sz="3400" dirty="0" err="1">
                <a:latin typeface="微软雅黑" panose="020B0503020204020204" pitchFamily="34" charset="-122"/>
                <a:ea typeface="微软雅黑" panose="020B0503020204020204" pitchFamily="34" charset="-122"/>
              </a:rPr>
              <a:t>gmock</a:t>
            </a:r>
            <a:r>
              <a:rPr lang="en-US" altLang="zh-Hans" sz="3400" dirty="0">
                <a:latin typeface="微软雅黑" panose="020B0503020204020204" pitchFamily="34" charset="-122"/>
                <a:ea typeface="微软雅黑" panose="020B0503020204020204" pitchFamily="34" charset="-122"/>
              </a:rPr>
              <a:t> by </a:t>
            </a:r>
            <a:r>
              <a:rPr lang="en-US" altLang="zh-Hans" sz="3400" dirty="0" err="1">
                <a:solidFill>
                  <a:srgbClr val="FF0000"/>
                </a:solidFill>
                <a:latin typeface="微软雅黑" panose="020B0503020204020204" pitchFamily="34" charset="-122"/>
                <a:ea typeface="微软雅黑" panose="020B0503020204020204" pitchFamily="34" charset="-122"/>
              </a:rPr>
              <a:t>InitGoogleMock</a:t>
            </a:r>
            <a:r>
              <a:rPr lang="en-US" altLang="zh-Hans" sz="3400" dirty="0">
                <a:solidFill>
                  <a:srgbClr val="FF0000"/>
                </a:solidFill>
                <a:latin typeface="微软雅黑" panose="020B0503020204020204" pitchFamily="34" charset="-122"/>
                <a:ea typeface="微软雅黑" panose="020B0503020204020204" pitchFamily="34" charset="-122"/>
              </a:rPr>
              <a:t>()</a:t>
            </a:r>
          </a:p>
          <a:p>
            <a:r>
              <a:rPr lang="en-US" altLang="zh-Hans" sz="3400" dirty="0">
                <a:latin typeface="微软雅黑" panose="020B0503020204020204" pitchFamily="34" charset="-122"/>
                <a:ea typeface="微软雅黑" panose="020B0503020204020204" pitchFamily="34" charset="-122"/>
              </a:rPr>
              <a:t>call RUN_ALL_TESTS() in main() function</a:t>
            </a:r>
          </a:p>
          <a:p>
            <a:r>
              <a:rPr lang="en-US" altLang="zh-Hans" sz="3400" dirty="0">
                <a:latin typeface="微软雅黑" panose="020B0503020204020204" pitchFamily="34" charset="-122"/>
                <a:ea typeface="微软雅黑" panose="020B0503020204020204" pitchFamily="34" charset="-122"/>
              </a:rPr>
              <a:t>compile and run</a:t>
            </a:r>
          </a:p>
          <a:p>
            <a:endParaRPr lang="zh-Hans" altLang="en-US" sz="3400" dirty="0">
              <a:latin typeface="微软雅黑" panose="020B0503020204020204" pitchFamily="34" charset="-122"/>
              <a:ea typeface="微软雅黑" panose="020B0503020204020204" pitchFamily="34" charset="-122"/>
            </a:endParaRPr>
          </a:p>
        </p:txBody>
      </p:sp>
      <p:pic>
        <p:nvPicPr>
          <p:cNvPr id="12291" name="Picture 3"/>
          <p:cNvPicPr>
            <a:picLocks noChangeAspect="1" noChangeArrowheads="1"/>
          </p:cNvPicPr>
          <p:nvPr/>
        </p:nvPicPr>
        <p:blipFill>
          <a:blip r:embed="rId2"/>
          <a:srcRect/>
          <a:stretch>
            <a:fillRect/>
          </a:stretch>
        </p:blipFill>
        <p:spPr bwMode="auto">
          <a:xfrm>
            <a:off x="2001838" y="5452864"/>
            <a:ext cx="9001125" cy="2562225"/>
          </a:xfrm>
          <a:prstGeom prst="rect">
            <a:avLst/>
          </a:prstGeom>
          <a:noFill/>
          <a:ln w="9525">
            <a:noFill/>
            <a:miter lim="800000"/>
            <a:headEnd/>
            <a:tailEnd/>
          </a:ln>
        </p:spPr>
      </p:pic>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USING GMOCK</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13</a:t>
            </a:fld>
            <a:endParaRPr lang="en-US">
              <a:latin typeface="微软雅黑" panose="020B0503020204020204" pitchFamily="34" charset="-122"/>
              <a:ea typeface="微软雅黑" panose="020B0503020204020204" pitchFamily="34" charset="-122"/>
            </a:endParaRPr>
          </a:p>
        </p:txBody>
      </p:sp>
      <p:sp>
        <p:nvSpPr>
          <p:cNvPr id="8" name="TextBox 7"/>
          <p:cNvSpPr txBox="1"/>
          <p:nvPr/>
        </p:nvSpPr>
        <p:spPr>
          <a:xfrm>
            <a:off x="1461840" y="8333184"/>
            <a:ext cx="9926499" cy="523220"/>
          </a:xfrm>
          <a:prstGeom prst="rect">
            <a:avLst/>
          </a:prstGeom>
          <a:noFill/>
        </p:spPr>
        <p:txBody>
          <a:bodyPr wrap="none" rtlCol="0">
            <a:spAutoFit/>
          </a:bodyPr>
          <a:lstStyle/>
          <a:p>
            <a:pPr>
              <a:lnSpc>
                <a:spcPct val="100000"/>
              </a:lnSpc>
            </a:pPr>
            <a:r>
              <a:rPr lang="en-US" altLang="zh-Hans" sz="2800" dirty="0" err="1">
                <a:latin typeface="微软雅黑" panose="020B0503020204020204" pitchFamily="34" charset="-122"/>
                <a:ea typeface="微软雅黑" panose="020B0503020204020204" pitchFamily="34" charset="-122"/>
              </a:rPr>
              <a:t>InitGoogleMock</a:t>
            </a:r>
            <a:r>
              <a:rPr lang="en-US" altLang="zh-Hans" sz="2800" dirty="0">
                <a:latin typeface="微软雅黑" panose="020B0503020204020204" pitchFamily="34" charset="-122"/>
                <a:ea typeface="微软雅黑" panose="020B0503020204020204" pitchFamily="34" charset="-122"/>
              </a:rPr>
              <a:t>() will </a:t>
            </a:r>
            <a:r>
              <a:rPr lang="en-US" altLang="zh-Hans" sz="2800" dirty="0">
                <a:solidFill>
                  <a:srgbClr val="FF0000"/>
                </a:solidFill>
                <a:latin typeface="微软雅黑" panose="020B0503020204020204" pitchFamily="34" charset="-122"/>
                <a:ea typeface="微软雅黑" panose="020B0503020204020204" pitchFamily="34" charset="-122"/>
              </a:rPr>
              <a:t>automatically</a:t>
            </a:r>
            <a:r>
              <a:rPr lang="en-US" altLang="zh-Hans" sz="2800" dirty="0">
                <a:latin typeface="微软雅黑" panose="020B0503020204020204" pitchFamily="34" charset="-122"/>
                <a:ea typeface="微软雅黑" panose="020B0503020204020204" pitchFamily="34" charset="-122"/>
              </a:rPr>
              <a:t> initialize Google Test</a:t>
            </a:r>
            <a:endParaRPr lang="zh-Hans"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55983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USING CMOCK – Google Mock Extension</a:t>
            </a:r>
            <a:endParaRPr lang="zh-Hans" altLang="en-US" dirty="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7081918" y="1389280"/>
            <a:ext cx="3956986" cy="1845134"/>
            <a:chOff x="7081918" y="1389280"/>
            <a:chExt cx="3956986" cy="1845134"/>
          </a:xfrm>
        </p:grpSpPr>
        <p:pic>
          <p:nvPicPr>
            <p:cNvPr id="7" name="图片 6"/>
            <p:cNvPicPr>
              <a:picLocks noChangeAspect="1"/>
            </p:cNvPicPr>
            <p:nvPr/>
          </p:nvPicPr>
          <p:blipFill>
            <a:blip r:embed="rId2"/>
            <a:stretch>
              <a:fillRect/>
            </a:stretch>
          </p:blipFill>
          <p:spPr>
            <a:xfrm>
              <a:off x="7718814" y="1799702"/>
              <a:ext cx="2683193" cy="1380173"/>
            </a:xfrm>
            <a:prstGeom prst="rect">
              <a:avLst/>
            </a:prstGeom>
          </p:spPr>
        </p:pic>
        <p:sp>
          <p:nvSpPr>
            <p:cNvPr id="17" name="矩形: 圆角 16"/>
            <p:cNvSpPr/>
            <p:nvPr/>
          </p:nvSpPr>
          <p:spPr bwMode="auto">
            <a:xfrm>
              <a:off x="7081918" y="1434214"/>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937023" y="1389280"/>
              <a:ext cx="87395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add.c</a:t>
              </a:r>
              <a:endParaRPr lang="zh-CN" altLang="en-US" sz="2000" dirty="0">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009530" y="1389280"/>
            <a:ext cx="3956986" cy="1845134"/>
            <a:chOff x="1009530" y="1389280"/>
            <a:chExt cx="3956986" cy="1845134"/>
          </a:xfrm>
        </p:grpSpPr>
        <p:pic>
          <p:nvPicPr>
            <p:cNvPr id="12" name="图片 11"/>
            <p:cNvPicPr>
              <a:picLocks noChangeAspect="1"/>
            </p:cNvPicPr>
            <p:nvPr/>
          </p:nvPicPr>
          <p:blipFill>
            <a:blip r:embed="rId3"/>
            <a:stretch>
              <a:fillRect/>
            </a:stretch>
          </p:blipFill>
          <p:spPr>
            <a:xfrm>
              <a:off x="1449259" y="1688090"/>
              <a:ext cx="3077528" cy="1508760"/>
            </a:xfrm>
            <a:prstGeom prst="rect">
              <a:avLst/>
            </a:prstGeom>
          </p:spPr>
        </p:pic>
        <p:sp>
          <p:nvSpPr>
            <p:cNvPr id="16" name="文本框 15"/>
            <p:cNvSpPr txBox="1"/>
            <p:nvPr/>
          </p:nvSpPr>
          <p:spPr>
            <a:xfrm>
              <a:off x="4010690" y="1389280"/>
              <a:ext cx="87395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add.h</a:t>
              </a:r>
              <a:endParaRPr lang="zh-CN" altLang="en-US" sz="2000" dirty="0">
                <a:latin typeface="微软雅黑" panose="020B0503020204020204" pitchFamily="34" charset="-122"/>
                <a:ea typeface="微软雅黑" panose="020B0503020204020204" pitchFamily="34" charset="-122"/>
              </a:endParaRPr>
            </a:p>
          </p:txBody>
        </p:sp>
        <p:sp>
          <p:nvSpPr>
            <p:cNvPr id="22" name="矩形: 圆角 21"/>
            <p:cNvSpPr/>
            <p:nvPr/>
          </p:nvSpPr>
          <p:spPr bwMode="auto">
            <a:xfrm>
              <a:off x="1009530" y="1434214"/>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081917" y="3638814"/>
            <a:ext cx="3956986" cy="1800200"/>
            <a:chOff x="7081918" y="3550607"/>
            <a:chExt cx="3956986" cy="1800200"/>
          </a:xfrm>
        </p:grpSpPr>
        <p:pic>
          <p:nvPicPr>
            <p:cNvPr id="13" name="图片 12"/>
            <p:cNvPicPr>
              <a:picLocks noChangeAspect="1"/>
            </p:cNvPicPr>
            <p:nvPr/>
          </p:nvPicPr>
          <p:blipFill>
            <a:blip r:embed="rId4"/>
            <a:stretch>
              <a:fillRect/>
            </a:stretch>
          </p:blipFill>
          <p:spPr>
            <a:xfrm>
              <a:off x="7148742" y="4232649"/>
              <a:ext cx="3823335" cy="1105853"/>
            </a:xfrm>
            <a:prstGeom prst="rect">
              <a:avLst/>
            </a:prstGeom>
          </p:spPr>
        </p:pic>
        <p:sp>
          <p:nvSpPr>
            <p:cNvPr id="18" name="矩形: 圆角 17"/>
            <p:cNvSpPr/>
            <p:nvPr/>
          </p:nvSpPr>
          <p:spPr bwMode="auto">
            <a:xfrm>
              <a:off x="7081918" y="3550607"/>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9070159" y="3615616"/>
              <a:ext cx="1968745" cy="400110"/>
            </a:xfrm>
            <a:prstGeom prst="rect">
              <a:avLst/>
            </a:prstGeom>
            <a:noFill/>
          </p:spPr>
          <p:txBody>
            <a:bodyPr wrap="non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add_mock.cpp</a:t>
              </a:r>
              <a:endParaRPr lang="zh-CN" altLang="en-US" sz="20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1009530" y="3639928"/>
            <a:ext cx="3956986" cy="1800200"/>
            <a:chOff x="1009530" y="3550607"/>
            <a:chExt cx="3956986" cy="1800200"/>
          </a:xfrm>
        </p:grpSpPr>
        <p:pic>
          <p:nvPicPr>
            <p:cNvPr id="14" name="图片 13"/>
            <p:cNvPicPr>
              <a:picLocks noChangeAspect="1"/>
            </p:cNvPicPr>
            <p:nvPr/>
          </p:nvPicPr>
          <p:blipFill>
            <a:blip r:embed="rId5"/>
            <a:stretch>
              <a:fillRect/>
            </a:stretch>
          </p:blipFill>
          <p:spPr>
            <a:xfrm>
              <a:off x="1090389" y="4012383"/>
              <a:ext cx="3814763" cy="1337310"/>
            </a:xfrm>
            <a:prstGeom prst="rect">
              <a:avLst/>
            </a:prstGeom>
          </p:spPr>
        </p:pic>
        <p:sp>
          <p:nvSpPr>
            <p:cNvPr id="24" name="矩形: 圆角 23"/>
            <p:cNvSpPr/>
            <p:nvPr/>
          </p:nvSpPr>
          <p:spPr bwMode="auto">
            <a:xfrm>
              <a:off x="1009530" y="3550607"/>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6048" y="3615616"/>
              <a:ext cx="1672189"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add_mock.h</a:t>
              </a:r>
              <a:endParaRPr lang="zh-CN" altLang="en-US" sz="200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326950" y="5811469"/>
            <a:ext cx="8017361" cy="3456384"/>
            <a:chOff x="2326950" y="5811469"/>
            <a:chExt cx="8017361" cy="3456384"/>
          </a:xfrm>
        </p:grpSpPr>
        <p:pic>
          <p:nvPicPr>
            <p:cNvPr id="3" name="图片 2"/>
            <p:cNvPicPr>
              <a:picLocks noChangeAspect="1"/>
            </p:cNvPicPr>
            <p:nvPr/>
          </p:nvPicPr>
          <p:blipFill>
            <a:blip r:embed="rId6"/>
            <a:stretch>
              <a:fillRect/>
            </a:stretch>
          </p:blipFill>
          <p:spPr>
            <a:xfrm>
              <a:off x="2450026" y="6300437"/>
              <a:ext cx="7894285" cy="2768571"/>
            </a:xfrm>
            <a:prstGeom prst="rect">
              <a:avLst/>
            </a:prstGeom>
          </p:spPr>
        </p:pic>
        <p:sp>
          <p:nvSpPr>
            <p:cNvPr id="26" name="矩形: 圆角 25"/>
            <p:cNvSpPr/>
            <p:nvPr/>
          </p:nvSpPr>
          <p:spPr bwMode="auto">
            <a:xfrm>
              <a:off x="2326950" y="5811469"/>
              <a:ext cx="8017361" cy="3456384"/>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7950292" y="5876477"/>
            <a:ext cx="2066471" cy="400110"/>
          </a:xfrm>
          <a:prstGeom prst="rect">
            <a:avLst/>
          </a:prstGeom>
          <a:noFill/>
        </p:spPr>
        <p:txBody>
          <a:bodyPr wrap="squar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add_test.cpp</a:t>
            </a:r>
            <a:endParaRPr lang="zh-CN" altLang="en-US" sz="2000" dirty="0">
              <a:latin typeface="微软雅黑" panose="020B0503020204020204" pitchFamily="34" charset="-122"/>
              <a:ea typeface="微软雅黑" panose="020B0503020204020204" pitchFamily="34" charset="-122"/>
            </a:endParaRPr>
          </a:p>
        </p:txBody>
      </p:sp>
      <p:sp>
        <p:nvSpPr>
          <p:cNvPr id="12288" name="箭头: 燕尾形 12287"/>
          <p:cNvSpPr/>
          <p:nvPr/>
        </p:nvSpPr>
        <p:spPr bwMode="auto">
          <a:xfrm rot="5400000">
            <a:off x="2809551" y="3280736"/>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4" name="箭头: 燕尾形 33"/>
          <p:cNvSpPr/>
          <p:nvPr/>
        </p:nvSpPr>
        <p:spPr bwMode="auto">
          <a:xfrm rot="5400000">
            <a:off x="8884749" y="3280737"/>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5" name="箭头: 燕尾形 34"/>
          <p:cNvSpPr/>
          <p:nvPr/>
        </p:nvSpPr>
        <p:spPr bwMode="auto">
          <a:xfrm rot="8100000">
            <a:off x="6973081" y="5458980"/>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6" name="箭头: 燕尾形 35"/>
          <p:cNvSpPr/>
          <p:nvPr/>
        </p:nvSpPr>
        <p:spPr bwMode="auto">
          <a:xfrm rot="2700000">
            <a:off x="4790857" y="5458980"/>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Tree>
    <p:extLst>
      <p:ext uri="{BB962C8B-B14F-4D97-AF65-F5344CB8AC3E}">
        <p14:creationId xmlns:p14="http://schemas.microsoft.com/office/powerpoint/2010/main" val="2952466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700336"/>
            <a:ext cx="3149600" cy="723900"/>
          </a:xfrm>
        </p:spPr>
        <p:txBody>
          <a:bodyPr/>
          <a:lstStyle/>
          <a:p>
            <a:pPr algn="ctr"/>
            <a:r>
              <a:rPr lang="en-US" altLang="zh-Hans" sz="4800" dirty="0">
                <a:latin typeface="微软雅黑" panose="020B0503020204020204" pitchFamily="34" charset="-122"/>
                <a:ea typeface="微软雅黑" panose="020B0503020204020204" pitchFamily="34" charset="-122"/>
              </a:rPr>
              <a:t>EXERCISE</a:t>
            </a:r>
            <a:endParaRPr lang="zh-Hans"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lvl="0" indent="0">
              <a:lnSpc>
                <a:spcPct val="120000"/>
              </a:lnSpc>
              <a:spcBef>
                <a:spcPts val="1200"/>
              </a:spcBef>
              <a:buClr>
                <a:srgbClr val="808184"/>
              </a:buClr>
            </a:pPr>
            <a:endParaRPr lang="en-US" altLang="zh-Hans" sz="8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r>
              <a:rPr lang="zh-CN" altLang="en-US" sz="3600" dirty="0">
                <a:solidFill>
                  <a:srgbClr val="000000"/>
                </a:solidFill>
                <a:latin typeface="微软雅黑" panose="020B0503020204020204" pitchFamily="34" charset="-122"/>
                <a:ea typeface="微软雅黑" panose="020B0503020204020204" pitchFamily="34" charset="-122"/>
              </a:rPr>
              <a:t>完成</a:t>
            </a:r>
            <a:r>
              <a:rPr lang="en-US" altLang="zh-CN" sz="3600" dirty="0" err="1">
                <a:solidFill>
                  <a:srgbClr val="000000"/>
                </a:solidFill>
                <a:latin typeface="微软雅黑" panose="020B0503020204020204" pitchFamily="34" charset="-122"/>
                <a:ea typeface="微软雅黑" panose="020B0503020204020204" pitchFamily="34" charset="-122"/>
              </a:rPr>
              <a:t>student_say</a:t>
            </a:r>
            <a:r>
              <a:rPr lang="en-US" altLang="zh-CN" sz="3600" dirty="0">
                <a:solidFill>
                  <a:srgbClr val="000000"/>
                </a:solidFill>
                <a:latin typeface="微软雅黑" panose="020B0503020204020204" pitchFamily="34" charset="-122"/>
                <a:ea typeface="微软雅黑" panose="020B0503020204020204" pitchFamily="34" charset="-122"/>
              </a:rPr>
              <a:t>()</a:t>
            </a:r>
            <a:r>
              <a:rPr lang="zh-CN" altLang="en-US" sz="3600" dirty="0">
                <a:solidFill>
                  <a:srgbClr val="000000"/>
                </a:solidFill>
                <a:latin typeface="微软雅黑" panose="020B0503020204020204" pitchFamily="34" charset="-122"/>
                <a:ea typeface="微软雅黑" panose="020B0503020204020204" pitchFamily="34" charset="-122"/>
              </a:rPr>
              <a:t>的测试</a:t>
            </a:r>
            <a:r>
              <a:rPr lang="en-US" altLang="zh-CN" sz="3600" dirty="0">
                <a:solidFill>
                  <a:srgbClr val="000000"/>
                </a:solidFill>
                <a:latin typeface="微软雅黑" panose="020B0503020204020204" pitchFamily="34" charset="-122"/>
                <a:ea typeface="微软雅黑" panose="020B0503020204020204" pitchFamily="34" charset="-122"/>
              </a:rPr>
              <a:t>:</a:t>
            </a:r>
            <a:endParaRPr lang="en-US" altLang="zh-Hans" sz="36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endParaRPr lang="en-US" altLang="zh-Hans" sz="800" dirty="0">
              <a:solidFill>
                <a:srgbClr val="000000"/>
              </a:solidFill>
              <a:latin typeface="微软雅黑" panose="020B0503020204020204" pitchFamily="34" charset="-122"/>
              <a:ea typeface="微软雅黑" panose="020B0503020204020204" pitchFamily="34" charset="-122"/>
            </a:endParaRPr>
          </a:p>
          <a:p>
            <a:pPr marL="520700" lvl="0" indent="-520700">
              <a:lnSpc>
                <a:spcPct val="120000"/>
              </a:lnSpc>
              <a:spcBef>
                <a:spcPts val="1200"/>
              </a:spcBef>
              <a:buClr>
                <a:srgbClr val="808184"/>
              </a:buClr>
              <a:buFont typeface="Wingdings" charset="2"/>
              <a:buChar char=""/>
            </a:pPr>
            <a:r>
              <a:rPr lang="zh-CN" altLang="en-US" sz="3600" dirty="0">
                <a:latin typeface="微软雅黑" panose="020B0503020204020204" pitchFamily="34" charset="-122"/>
                <a:ea typeface="微软雅黑" panose="020B0503020204020204" pitchFamily="34" charset="-122"/>
              </a:rPr>
              <a:t>通过</a:t>
            </a:r>
            <a:r>
              <a:rPr lang="en-US" altLang="zh-CN" sz="3600" dirty="0">
                <a:latin typeface="微软雅黑" panose="020B0503020204020204" pitchFamily="34" charset="-122"/>
                <a:ea typeface="微软雅黑" panose="020B0503020204020204" pitchFamily="34" charset="-122"/>
              </a:rPr>
              <a:t>Mock</a:t>
            </a:r>
            <a:r>
              <a:rPr lang="zh-CN" altLang="en-US" sz="3600" dirty="0">
                <a:latin typeface="微软雅黑" panose="020B0503020204020204" pitchFamily="34" charset="-122"/>
                <a:ea typeface="微软雅黑" panose="020B0503020204020204" pitchFamily="34" charset="-122"/>
              </a:rPr>
              <a:t>来控制规则</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根据输入参数返回预设的单词</a:t>
            </a:r>
            <a:endParaRPr lang="en-US" altLang="zh-Hans" sz="36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endParaRPr lang="zh-Hans" altLang="en-US" sz="800" dirty="0">
              <a:solidFill>
                <a:srgbClr val="000000"/>
              </a:solidFill>
              <a:latin typeface="微软雅黑" panose="020B0503020204020204" pitchFamily="34" charset="-122"/>
              <a:ea typeface="微软雅黑" panose="020B0503020204020204" pitchFamily="34" charset="-122"/>
            </a:endParaRPr>
          </a:p>
          <a:p>
            <a:pPr marL="520700" lvl="0" indent="-520700">
              <a:lnSpc>
                <a:spcPct val="120000"/>
              </a:lnSpc>
              <a:spcBef>
                <a:spcPts val="1200"/>
              </a:spcBef>
              <a:buClr>
                <a:srgbClr val="808184"/>
              </a:buClr>
              <a:buFont typeface="Wingdings" charset="2"/>
              <a:buChar char=""/>
            </a:pPr>
            <a:r>
              <a:rPr lang="zh-CN" altLang="en-US" sz="3600" dirty="0">
                <a:solidFill>
                  <a:srgbClr val="000000"/>
                </a:solidFill>
                <a:latin typeface="微软雅黑" panose="020B0503020204020204" pitchFamily="34" charset="-122"/>
                <a:ea typeface="微软雅黑" panose="020B0503020204020204" pitchFamily="34" charset="-122"/>
              </a:rPr>
              <a:t>按照预设的规则对</a:t>
            </a:r>
            <a:r>
              <a:rPr lang="en-US" altLang="zh-CN" sz="3600" dirty="0" err="1">
                <a:solidFill>
                  <a:srgbClr val="000000"/>
                </a:solidFill>
                <a:latin typeface="微软雅黑" panose="020B0503020204020204" pitchFamily="34" charset="-122"/>
                <a:ea typeface="微软雅黑" panose="020B0503020204020204" pitchFamily="34" charset="-122"/>
              </a:rPr>
              <a:t>student_say</a:t>
            </a:r>
            <a:r>
              <a:rPr lang="en-US" altLang="zh-CN" sz="3600" dirty="0">
                <a:solidFill>
                  <a:srgbClr val="000000"/>
                </a:solidFill>
                <a:latin typeface="微软雅黑" panose="020B0503020204020204" pitchFamily="34" charset="-122"/>
                <a:ea typeface="微软雅黑" panose="020B0503020204020204" pitchFamily="34" charset="-122"/>
              </a:rPr>
              <a:t>()</a:t>
            </a:r>
            <a:r>
              <a:rPr lang="zh-CN" altLang="en-US" sz="3600" dirty="0">
                <a:solidFill>
                  <a:srgbClr val="000000"/>
                </a:solidFill>
                <a:latin typeface="微软雅黑" panose="020B0503020204020204" pitchFamily="34" charset="-122"/>
                <a:ea typeface="微软雅黑" panose="020B0503020204020204" pitchFamily="34" charset="-122"/>
              </a:rPr>
              <a:t>进行验证</a:t>
            </a:r>
            <a:endParaRPr lang="en-US" altLang="zh-Han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6BD71149-C6B6-DA41-AB69-4C8E97C931F0}" type="slidenum">
              <a:rPr lang="en-US" smtClean="0">
                <a:latin typeface="微软雅黑" panose="020B0503020204020204" pitchFamily="34" charset="-122"/>
                <a:ea typeface="微软雅黑" panose="020B0503020204020204" pitchFamily="34" charset="-122"/>
              </a:rPr>
              <a:pPr>
                <a:defRPr/>
              </a:pPr>
              <a:t>15</a:t>
            </a:fld>
            <a:endParaRPr lang="en-US">
              <a:latin typeface="微软雅黑" panose="020B0503020204020204" pitchFamily="34" charset="-122"/>
              <a:ea typeface="微软雅黑" panose="020B0503020204020204" pitchFamily="34" charset="-122"/>
            </a:endParaRPr>
          </a:p>
        </p:txBody>
      </p:sp>
      <p:pic>
        <p:nvPicPr>
          <p:cNvPr id="5" name="Glyph Inventory 1_go-self-service.jpg"/>
          <p:cNvPicPr/>
          <p:nvPr/>
        </p:nvPicPr>
        <p:blipFill>
          <a:blip r:embed="rId3">
            <a:extLst/>
          </a:blip>
          <a:stretch>
            <a:fillRect/>
          </a:stretch>
        </p:blipFill>
        <p:spPr>
          <a:xfrm>
            <a:off x="385233" y="1189194"/>
            <a:ext cx="3039534" cy="3039534"/>
          </a:xfrm>
          <a:prstGeom prst="rect">
            <a:avLst/>
          </a:prstGeom>
          <a:ln w="12700">
            <a:miter lim="400000"/>
          </a:ln>
        </p:spPr>
      </p:pic>
    </p:spTree>
    <p:extLst>
      <p:ext uri="{BB962C8B-B14F-4D97-AF65-F5344CB8AC3E}">
        <p14:creationId xmlns:p14="http://schemas.microsoft.com/office/powerpoint/2010/main" val="19121630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WEATHER NOTIFIER</a:t>
            </a: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小明是一名暖男程序员</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为了体现对女朋友的关心</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小明决定写一个程序自动在天气变化时向女朋友手机上发送一条提醒信息例如当天如果下雨</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则自动向她的手机上发送一条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今天下雨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记得带伞哦</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小明经过一番努力</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发现某网站提供如下两个</a:t>
            </a:r>
            <a:r>
              <a:rPr lang="en-US"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能够帮助他实现梦想</a:t>
            </a:r>
            <a:r>
              <a:rPr lang="en-US" altLang="zh-CN" dirty="0">
                <a:latin typeface="微软雅黑" panose="020B0503020204020204" pitchFamily="34" charset="-122"/>
                <a:ea typeface="微软雅黑" panose="020B0503020204020204" pitchFamily="34" charset="-122"/>
              </a:rPr>
              <a:t>:</a:t>
            </a:r>
          </a:p>
          <a:p>
            <a:pPr lvl="1">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GET http://api.com/weather-api?location={CityName}</a:t>
            </a:r>
            <a:r>
              <a:rPr lang="zh-CN" altLang="en-US" sz="2800" dirty="0">
                <a:latin typeface="微软雅黑" panose="020B0503020204020204" pitchFamily="34" charset="-122"/>
                <a:ea typeface="微软雅黑" panose="020B0503020204020204" pitchFamily="34" charset="-122"/>
              </a:rPr>
              <a:t>取指定城市的天气情况</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会返回</a:t>
            </a:r>
            <a:r>
              <a:rPr lang="en-US" altLang="zh-CN" sz="2800" dirty="0">
                <a:latin typeface="微软雅黑" panose="020B0503020204020204" pitchFamily="34" charset="-122"/>
                <a:ea typeface="微软雅黑" panose="020B0503020204020204" pitchFamily="34" charset="-122"/>
              </a:rPr>
              <a:t>sunny, raining</a:t>
            </a:r>
            <a:r>
              <a:rPr lang="zh-CN" altLang="en-US" sz="2800" dirty="0">
                <a:latin typeface="微软雅黑" panose="020B0503020204020204" pitchFamily="34" charset="-122"/>
                <a:ea typeface="微软雅黑" panose="020B0503020204020204" pitchFamily="34" charset="-122"/>
              </a:rPr>
              <a:t>等状态</a:t>
            </a:r>
          </a:p>
          <a:p>
            <a:pPr lvl="1">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POST http://api.com/sms-gateway?number={PhoneNumber} &amp;content={Message}</a:t>
            </a:r>
            <a:r>
              <a:rPr lang="zh-CN" altLang="en-US" sz="2800" dirty="0">
                <a:latin typeface="微软雅黑" panose="020B0503020204020204" pitchFamily="34" charset="-122"/>
                <a:ea typeface="微软雅黑" panose="020B0503020204020204" pitchFamily="34" charset="-122"/>
              </a:rPr>
              <a:t>指定手机号发送短信</a:t>
            </a:r>
            <a:endParaRPr lang="zh-Hans"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16</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22412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WEATHER NOTIFIER</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17</a:t>
            </a:fld>
            <a:endParaRPr lang="en-US">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85776" y="1684844"/>
            <a:ext cx="6120680" cy="1343950"/>
            <a:chOff x="885776" y="1684844"/>
            <a:chExt cx="6120680" cy="1343950"/>
          </a:xfrm>
        </p:grpSpPr>
        <p:pic>
          <p:nvPicPr>
            <p:cNvPr id="8" name="图片 7"/>
            <p:cNvPicPr>
              <a:picLocks noChangeAspect="1"/>
            </p:cNvPicPr>
            <p:nvPr/>
          </p:nvPicPr>
          <p:blipFill>
            <a:blip r:embed="rId2"/>
            <a:stretch>
              <a:fillRect/>
            </a:stretch>
          </p:blipFill>
          <p:spPr>
            <a:xfrm>
              <a:off x="1020907" y="2212504"/>
              <a:ext cx="5840000" cy="640000"/>
            </a:xfrm>
            <a:prstGeom prst="rect">
              <a:avLst/>
            </a:prstGeom>
          </p:spPr>
        </p:pic>
        <p:sp>
          <p:nvSpPr>
            <p:cNvPr id="9" name="矩形: 圆角 8"/>
            <p:cNvSpPr/>
            <p:nvPr/>
          </p:nvSpPr>
          <p:spPr bwMode="auto">
            <a:xfrm>
              <a:off x="885776" y="1684844"/>
              <a:ext cx="6120680" cy="1343950"/>
            </a:xfrm>
            <a:prstGeom prst="roundRect">
              <a:avLst/>
            </a:prstGeom>
            <a:noFill/>
            <a:ln w="12700"/>
          </p:spPr>
          <p:style>
            <a:lnRef idx="2">
              <a:schemeClr val="dk1"/>
            </a:lnRef>
            <a:fillRef idx="1">
              <a:schemeClr val="lt1"/>
            </a:fillRef>
            <a:effectRef idx="0">
              <a:schemeClr val="dk1"/>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10" name="文本框 9"/>
            <p:cNvSpPr txBox="1"/>
            <p:nvPr/>
          </p:nvSpPr>
          <p:spPr>
            <a:xfrm>
              <a:off x="1020907" y="1767755"/>
              <a:ext cx="1702710"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http_client.h</a:t>
              </a:r>
              <a:endParaRPr lang="zh-CN" altLang="en-US" sz="200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885776" y="3220616"/>
            <a:ext cx="11454100" cy="4341513"/>
            <a:chOff x="885776" y="3127574"/>
            <a:chExt cx="11454100" cy="4341513"/>
          </a:xfrm>
        </p:grpSpPr>
        <p:pic>
          <p:nvPicPr>
            <p:cNvPr id="6" name="图片 5"/>
            <p:cNvPicPr>
              <a:picLocks noChangeAspect="1"/>
            </p:cNvPicPr>
            <p:nvPr/>
          </p:nvPicPr>
          <p:blipFill>
            <a:blip r:embed="rId3"/>
            <a:stretch>
              <a:fillRect/>
            </a:stretch>
          </p:blipFill>
          <p:spPr>
            <a:xfrm>
              <a:off x="1037018" y="3559596"/>
              <a:ext cx="11302858" cy="3714286"/>
            </a:xfrm>
            <a:prstGeom prst="rect">
              <a:avLst/>
            </a:prstGeom>
          </p:spPr>
        </p:pic>
        <p:sp>
          <p:nvSpPr>
            <p:cNvPr id="11" name="矩形: 圆角 10"/>
            <p:cNvSpPr/>
            <p:nvPr/>
          </p:nvSpPr>
          <p:spPr bwMode="auto">
            <a:xfrm>
              <a:off x="885776" y="3127574"/>
              <a:ext cx="11452278" cy="4341513"/>
            </a:xfrm>
            <a:prstGeom prst="roundRect">
              <a:avLst>
                <a:gd name="adj" fmla="val 5376"/>
              </a:avLst>
            </a:prstGeom>
            <a:noFill/>
            <a:ln w="12700"/>
          </p:spPr>
          <p:style>
            <a:lnRef idx="2">
              <a:schemeClr val="dk1"/>
            </a:lnRef>
            <a:fillRef idx="1">
              <a:schemeClr val="lt1"/>
            </a:fillRef>
            <a:effectRef idx="0">
              <a:schemeClr val="dk1"/>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12" name="文本框 11"/>
            <p:cNvSpPr txBox="1"/>
            <p:nvPr/>
          </p:nvSpPr>
          <p:spPr>
            <a:xfrm>
              <a:off x="1020907" y="3180109"/>
              <a:ext cx="234198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weather_notifier.c</a:t>
              </a:r>
              <a:endParaRPr lang="zh-CN" altLang="en-US" sz="2000" dirty="0">
                <a:latin typeface="微软雅黑" panose="020B0503020204020204" pitchFamily="34" charset="-122"/>
                <a:ea typeface="微软雅黑" panose="020B0503020204020204" pitchFamily="34" charset="-122"/>
              </a:endParaRPr>
            </a:p>
          </p:txBody>
        </p:sp>
      </p:grpSp>
      <p:sp>
        <p:nvSpPr>
          <p:cNvPr id="15" name="矩形 14"/>
          <p:cNvSpPr/>
          <p:nvPr/>
        </p:nvSpPr>
        <p:spPr>
          <a:xfrm>
            <a:off x="1063843" y="7780313"/>
            <a:ext cx="11274211" cy="1384995"/>
          </a:xfrm>
          <a:prstGeom prst="rect">
            <a:avLst/>
          </a:prstGeom>
        </p:spPr>
        <p:txBody>
          <a:bodyPr wrap="square">
            <a:spAutoFit/>
          </a:bodyPr>
          <a:lstStyle/>
          <a:p>
            <a:pPr algn="l">
              <a:lnSpc>
                <a:spcPct val="15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获取天气的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需要网络连接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并且最近持续是晴天 </a:t>
            </a:r>
            <a:endParaRPr lang="en-US" altLang="zh-CN" sz="2800" dirty="0">
              <a:latin typeface="微软雅黑" panose="020B0503020204020204" pitchFamily="34" charset="-122"/>
              <a:ea typeface="微软雅黑" panose="020B0503020204020204" pitchFamily="34" charset="-122"/>
            </a:endParaRPr>
          </a:p>
          <a:p>
            <a:pPr algn="l">
              <a:lnSpc>
                <a:spcPct val="15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发送短信的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同样需要网络连接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并且还会收费</a:t>
            </a:r>
            <a:endParaRPr lang="zh-Hans"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057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a:defRPr/>
            </a:pPr>
            <a:r>
              <a:rPr lang="en-US" dirty="0">
                <a:latin typeface="微软雅黑" panose="020B0503020204020204" pitchFamily="34" charset="-122"/>
                <a:ea typeface="微软雅黑" panose="020B0503020204020204" pitchFamily="34" charset="-122"/>
              </a:rPr>
              <a:t>Stubs Vs Mocks</a:t>
            </a:r>
          </a:p>
        </p:txBody>
      </p:sp>
      <p:sp>
        <p:nvSpPr>
          <p:cNvPr id="12290" name="Rectangle 2"/>
          <p:cNvSpPr>
            <a:spLocks noGrp="1" noChangeArrowheads="1"/>
          </p:cNvSpPr>
          <p:nvPr>
            <p:ph idx="1"/>
          </p:nvPr>
        </p:nvSpPr>
        <p:spPr/>
        <p:txBody>
          <a:bodyPr/>
          <a:lstStyle/>
          <a:p>
            <a:pPr marL="0" indent="0" eaLnBrk="1" hangingPunct="1">
              <a:defRPr/>
            </a:pPr>
            <a:r>
              <a:rPr lang="en-US" dirty="0">
                <a:latin typeface="微软雅黑" panose="020B0503020204020204" pitchFamily="34" charset="-122"/>
                <a:ea typeface="微软雅黑" panose="020B0503020204020204" pitchFamily="34" charset="-122"/>
              </a:rPr>
              <a:t>Behavior Based Verification</a:t>
            </a:r>
          </a:p>
        </p:txBody>
      </p:sp>
      <p:sp>
        <p:nvSpPr>
          <p:cNvPr id="4" name="Slide Number Placeholder 3"/>
          <p:cNvSpPr>
            <a:spLocks noGrp="1"/>
          </p:cNvSpPr>
          <p:nvPr>
            <p:ph type="sldNum" sz="quarter" idx="10"/>
          </p:nvPr>
        </p:nvSpPr>
        <p:spPr/>
        <p:txBody>
          <a:bodyPr/>
          <a:lstStyle/>
          <a:p>
            <a:pPr>
              <a:defRPr/>
            </a:pPr>
            <a:fld id="{FF174A22-F644-8D40-AF6E-ACD99327719B}" type="slidenum">
              <a:rPr lang="en-US">
                <a:latin typeface="微软雅黑" panose="020B0503020204020204" pitchFamily="34" charset="-122"/>
                <a:ea typeface="微软雅黑" panose="020B0503020204020204" pitchFamily="34" charset="-122"/>
              </a:rPr>
              <a:pPr>
                <a:defRPr/>
              </a:pPr>
              <a:t>18</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0013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Test Doubles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sz="3200" b="1" dirty="0">
                <a:solidFill>
                  <a:srgbClr val="FF0000"/>
                </a:solidFill>
                <a:latin typeface="微软雅黑" panose="020B0503020204020204" pitchFamily="34" charset="-122"/>
                <a:ea typeface="微软雅黑" panose="020B0503020204020204" pitchFamily="34" charset="-122"/>
              </a:rPr>
              <a:t>Dummy</a:t>
            </a:r>
            <a:r>
              <a:rPr lang="en-US" sz="3200" dirty="0">
                <a:latin typeface="微软雅黑" panose="020B0503020204020204" pitchFamily="34" charset="-122"/>
                <a:ea typeface="微软雅黑" panose="020B0503020204020204" pitchFamily="34" charset="-122"/>
              </a:rPr>
              <a:t> objects are passed around but never actually used. Usually they are just used to fill parameter lists</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Fake</a:t>
            </a:r>
            <a:r>
              <a:rPr lang="en-US" sz="3200" dirty="0">
                <a:latin typeface="微软雅黑" panose="020B0503020204020204" pitchFamily="34" charset="-122"/>
                <a:ea typeface="微软雅黑" panose="020B0503020204020204" pitchFamily="34" charset="-122"/>
              </a:rPr>
              <a:t> objects actually have working implementations, but usually take some shortcut which makes them not suitable for production</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Stubs</a:t>
            </a:r>
            <a:r>
              <a:rPr lang="en-US" sz="3200" dirty="0">
                <a:latin typeface="微软雅黑" panose="020B0503020204020204" pitchFamily="34" charset="-122"/>
                <a:ea typeface="微软雅黑" panose="020B0503020204020204" pitchFamily="34" charset="-122"/>
              </a:rPr>
              <a:t> provide canned answers to calls made during the test, usually not responding at all to anything outside what's programmed in for the test</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Mocks</a:t>
            </a:r>
            <a:r>
              <a:rPr lang="en-US" sz="3200" dirty="0">
                <a:latin typeface="微软雅黑" panose="020B0503020204020204" pitchFamily="34" charset="-122"/>
                <a:ea typeface="微软雅黑" panose="020B0503020204020204" pitchFamily="34" charset="-122"/>
              </a:rPr>
              <a:t> are objects pre-programmed with expectations which form a specification of the calls they are expected to receive</a:t>
            </a:r>
          </a:p>
          <a:p>
            <a:endParaRPr lang="zh-Hans" altLang="en-US" sz="3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19</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040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0571gb.com/d/file/p/d0c3fc91dc315b8cb4158d591f745d6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072" y="6378513"/>
            <a:ext cx="1657399" cy="169139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Applying Rules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2</a:t>
            </a:fld>
            <a:endParaRPr 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81000" y="1348408"/>
            <a:ext cx="7197677" cy="4126885"/>
          </a:xfrm>
          <a:prstGeom prst="rect">
            <a:avLst/>
          </a:prstGeom>
        </p:spPr>
      </p:pic>
      <p:grpSp>
        <p:nvGrpSpPr>
          <p:cNvPr id="13" name="组合 12"/>
          <p:cNvGrpSpPr/>
          <p:nvPr/>
        </p:nvGrpSpPr>
        <p:grpSpPr>
          <a:xfrm flipH="1">
            <a:off x="6106730" y="2331940"/>
            <a:ext cx="3023596" cy="498565"/>
            <a:chOff x="4596816" y="3896959"/>
            <a:chExt cx="3016992" cy="498565"/>
          </a:xfrm>
        </p:grpSpPr>
        <p:sp>
          <p:nvSpPr>
            <p:cNvPr id="14" name="箭头: 燕尾形 13"/>
            <p:cNvSpPr/>
            <p:nvPr/>
          </p:nvSpPr>
          <p:spPr bwMode="auto">
            <a:xfrm>
              <a:off x="6569831" y="3896959"/>
              <a:ext cx="1043977"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596816" y="3946187"/>
              <a:ext cx="1633412" cy="400110"/>
            </a:xfrm>
            <a:prstGeom prst="rect">
              <a:avLst/>
            </a:prstGeom>
            <a:noFill/>
          </p:spPr>
          <p:txBody>
            <a:bodyPr wrap="non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Game Rules</a:t>
              </a:r>
              <a:endParaRPr lang="zh-CN" altLang="en-US" sz="2000" dirty="0">
                <a:latin typeface="微软雅黑" panose="020B0503020204020204" pitchFamily="34" charset="-122"/>
                <a:ea typeface="微软雅黑" panose="020B0503020204020204" pitchFamily="34" charset="-122"/>
              </a:endParaRPr>
            </a:p>
          </p:txBody>
        </p:sp>
      </p:grpSp>
      <p:sp>
        <p:nvSpPr>
          <p:cNvPr id="30" name="文本框 29"/>
          <p:cNvSpPr txBox="1"/>
          <p:nvPr/>
        </p:nvSpPr>
        <p:spPr>
          <a:xfrm flipH="1">
            <a:off x="597744" y="6562493"/>
            <a:ext cx="3240360" cy="1323439"/>
          </a:xfrm>
          <a:prstGeom prst="rect">
            <a:avLst/>
          </a:prstGeom>
          <a:noFill/>
        </p:spPr>
        <p:txBody>
          <a:bodyPr wrap="square" rtlCol="0">
            <a:spAutoFit/>
          </a:bodyPr>
          <a:lstStyle/>
          <a:p>
            <a:pPr>
              <a:lnSpc>
                <a:spcPct val="100000"/>
              </a:lnSpc>
            </a:pPr>
            <a:r>
              <a:rPr lang="en-US" altLang="zh-CN" sz="4000" dirty="0">
                <a:solidFill>
                  <a:schemeClr val="tx1"/>
                </a:solidFill>
                <a:latin typeface="微软雅黑" panose="020B0503020204020204" pitchFamily="34" charset="-122"/>
                <a:ea typeface="微软雅黑" panose="020B0503020204020204" pitchFamily="34" charset="-122"/>
              </a:rPr>
              <a:t>How To Test </a:t>
            </a:r>
            <a:r>
              <a:rPr lang="en-US" altLang="zh-CN" sz="4000" dirty="0" err="1">
                <a:solidFill>
                  <a:schemeClr val="tx1"/>
                </a:solidFill>
                <a:latin typeface="微软雅黑" panose="020B0503020204020204" pitchFamily="34" charset="-122"/>
                <a:ea typeface="微软雅黑" panose="020B0503020204020204" pitchFamily="34" charset="-122"/>
              </a:rPr>
              <a:t>student_say</a:t>
            </a:r>
            <a:r>
              <a:rPr lang="en-US" altLang="zh-CN" sz="4000" dirty="0">
                <a:solidFill>
                  <a:schemeClr val="tx1"/>
                </a:solidFill>
                <a:latin typeface="微软雅黑" panose="020B0503020204020204" pitchFamily="34" charset="-122"/>
                <a:ea typeface="微软雅黑" panose="020B0503020204020204" pitchFamily="34" charset="-122"/>
              </a:rPr>
              <a:t>()</a:t>
            </a:r>
            <a:endParaRPr lang="zh-CN" altLang="en-US" sz="4000" dirty="0">
              <a:solidFill>
                <a:schemeClr val="tx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92509" y="5475293"/>
            <a:ext cx="6831291" cy="3331655"/>
            <a:chOff x="381000" y="1329531"/>
            <a:chExt cx="7900952" cy="3853334"/>
          </a:xfrm>
        </p:grpSpPr>
        <p:pic>
          <p:nvPicPr>
            <p:cNvPr id="12" name="图片 11"/>
            <p:cNvPicPr>
              <a:picLocks noChangeAspect="1"/>
            </p:cNvPicPr>
            <p:nvPr/>
          </p:nvPicPr>
          <p:blipFill>
            <a:blip r:embed="rId4"/>
            <a:stretch>
              <a:fillRect/>
            </a:stretch>
          </p:blipFill>
          <p:spPr>
            <a:xfrm>
              <a:off x="381000" y="1329531"/>
              <a:ext cx="7900952" cy="3853334"/>
            </a:xfrm>
            <a:prstGeom prst="rect">
              <a:avLst/>
            </a:prstGeom>
          </p:spPr>
        </p:pic>
        <p:cxnSp>
          <p:nvCxnSpPr>
            <p:cNvPr id="15" name="直接连接符 14"/>
            <p:cNvCxnSpPr/>
            <p:nvPr/>
          </p:nvCxnSpPr>
          <p:spPr bwMode="auto">
            <a:xfrm>
              <a:off x="1004392" y="2847876"/>
              <a:ext cx="5714032"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17" name="直接连接符 16"/>
            <p:cNvCxnSpPr/>
            <p:nvPr/>
          </p:nvCxnSpPr>
          <p:spPr bwMode="auto">
            <a:xfrm>
              <a:off x="994867" y="4535810"/>
              <a:ext cx="6650136"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1347634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MATCHERS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When a mock function takes arguments, we can specify the </a:t>
            </a:r>
            <a:r>
              <a:rPr lang="en-US" altLang="zh-Hant" sz="4400" dirty="0">
                <a:solidFill>
                  <a:srgbClr val="FF0000"/>
                </a:solidFill>
                <a:latin typeface="微软雅黑" panose="020B0503020204020204" pitchFamily="34" charset="-122"/>
                <a:ea typeface="微软雅黑" panose="020B0503020204020204" pitchFamily="34" charset="-122"/>
              </a:rPr>
              <a:t>expected arguments value</a:t>
            </a: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r>
              <a:rPr lang="en-US" altLang="zh-Hant" sz="4000" dirty="0">
                <a:latin typeface="微软雅黑" panose="020B0503020204020204" pitchFamily="34" charset="-122"/>
                <a:ea typeface="微软雅黑" panose="020B0503020204020204" pitchFamily="34" charset="-122"/>
              </a:rPr>
              <a:t>	</a:t>
            </a:r>
            <a:r>
              <a:rPr lang="en-US" altLang="zh-Hant" sz="4000" dirty="0">
                <a:solidFill>
                  <a:srgbClr val="FF0000"/>
                </a:solidFill>
                <a:latin typeface="微软雅黑" panose="020B0503020204020204" pitchFamily="34" charset="-122"/>
                <a:ea typeface="微软雅黑" panose="020B0503020204020204" pitchFamily="34" charset="-122"/>
              </a:rPr>
              <a:t>testing::_ </a:t>
            </a:r>
            <a:r>
              <a:rPr lang="en-US" altLang="zh-Hant" sz="4000" dirty="0">
                <a:latin typeface="微软雅黑" panose="020B0503020204020204" pitchFamily="34" charset="-122"/>
                <a:ea typeface="微软雅黑" panose="020B0503020204020204" pitchFamily="34" charset="-122"/>
              </a:rPr>
              <a:t>will match </a:t>
            </a:r>
            <a:r>
              <a:rPr lang="en-US" altLang="zh-Hant" sz="4000" dirty="0">
                <a:solidFill>
                  <a:srgbClr val="FF0000"/>
                </a:solidFill>
                <a:latin typeface="微软雅黑" panose="020B0503020204020204" pitchFamily="34" charset="-122"/>
                <a:ea typeface="微软雅黑" panose="020B0503020204020204" pitchFamily="34" charset="-122"/>
              </a:rPr>
              <a:t>any</a:t>
            </a:r>
            <a:r>
              <a:rPr lang="en-US" altLang="zh-Hant" sz="4000" dirty="0">
                <a:latin typeface="微软雅黑" panose="020B0503020204020204" pitchFamily="34" charset="-122"/>
                <a:ea typeface="微软雅黑" panose="020B0503020204020204" pitchFamily="34" charset="-122"/>
              </a:rPr>
              <a:t> input arguments</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20</a:t>
            </a:fld>
            <a:endParaRPr lang="en-US">
              <a:latin typeface="微软雅黑" panose="020B0503020204020204" pitchFamily="34" charset="-122"/>
              <a:ea typeface="微软雅黑" panose="020B0503020204020204" pitchFamily="34" charset="-122"/>
            </a:endParaRPr>
          </a:p>
        </p:txBody>
      </p:sp>
      <p:pic>
        <p:nvPicPr>
          <p:cNvPr id="9219" name="Picture 3"/>
          <p:cNvPicPr>
            <a:picLocks noChangeAspect="1" noChangeArrowheads="1"/>
          </p:cNvPicPr>
          <p:nvPr/>
        </p:nvPicPr>
        <p:blipFill>
          <a:blip r:embed="rId2"/>
          <a:srcRect/>
          <a:stretch>
            <a:fillRect/>
          </a:stretch>
        </p:blipFill>
        <p:spPr bwMode="auto">
          <a:xfrm>
            <a:off x="1101800" y="3436640"/>
            <a:ext cx="10629900" cy="4057650"/>
          </a:xfrm>
          <a:prstGeom prst="rect">
            <a:avLst/>
          </a:prstGeom>
          <a:noFill/>
          <a:ln w="9525">
            <a:noFill/>
            <a:miter lim="800000"/>
            <a:headEnd/>
            <a:tailEnd/>
          </a:ln>
        </p:spPr>
      </p:pic>
    </p:spTree>
    <p:extLst>
      <p:ext uri="{BB962C8B-B14F-4D97-AF65-F5344CB8AC3E}">
        <p14:creationId xmlns:p14="http://schemas.microsoft.com/office/powerpoint/2010/main" val="20194903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91320" y="5401453"/>
            <a:ext cx="9097142" cy="4091429"/>
          </a:xfrm>
          <a:prstGeom prst="rect">
            <a:avLst/>
          </a:prstGeom>
        </p:spPr>
      </p:pic>
      <p:sp>
        <p:nvSpPr>
          <p:cNvPr id="2" name="标题 1"/>
          <p:cNvSpPr>
            <a:spLocks noGrp="1"/>
          </p:cNvSpPr>
          <p:nvPr>
            <p:ph type="title"/>
          </p:nvPr>
        </p:nvSpPr>
        <p:spPr/>
        <p:txBody>
          <a:bodyPr/>
          <a:lstStyle/>
          <a:p>
            <a:pPr algn="ctr"/>
            <a:r>
              <a:rPr lang="en-US" altLang="zh-CN" spc="-210" dirty="0">
                <a:latin typeface="微软雅黑" panose="020B0503020204020204" pitchFamily="34" charset="-122"/>
                <a:ea typeface="微软雅黑" panose="020B0503020204020204" pitchFamily="34" charset="-122"/>
              </a:rPr>
              <a:t>Advanced </a:t>
            </a:r>
            <a:r>
              <a:rPr lang="en-US" altLang="zh-CN" spc="-210" dirty="0" err="1">
                <a:latin typeface="微软雅黑" panose="020B0503020204020204" pitchFamily="34" charset="-122"/>
                <a:ea typeface="微软雅黑" panose="020B0503020204020204" pitchFamily="34" charset="-122"/>
              </a:rPr>
              <a:t>MatChers</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893888" y="1348408"/>
            <a:ext cx="7874286" cy="3851429"/>
          </a:xfrm>
          <a:prstGeom prst="rect">
            <a:avLst/>
          </a:prstGeom>
        </p:spPr>
      </p:pic>
    </p:spTree>
    <p:extLst>
      <p:ext uri="{BB962C8B-B14F-4D97-AF65-F5344CB8AC3E}">
        <p14:creationId xmlns:p14="http://schemas.microsoft.com/office/powerpoint/2010/main" val="24289145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latin typeface="微软雅黑" panose="020B0503020204020204" pitchFamily="34" charset="-122"/>
                <a:ea typeface="微软雅黑" panose="020B0503020204020204" pitchFamily="34" charset="-122"/>
              </a:rPr>
              <a:t>Cardinalities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Use the </a:t>
            </a:r>
            <a:r>
              <a:rPr lang="en-US" altLang="zh-Hant" sz="4400" dirty="0">
                <a:solidFill>
                  <a:srgbClr val="FF0000"/>
                </a:solidFill>
                <a:latin typeface="微软雅黑" panose="020B0503020204020204" pitchFamily="34" charset="-122"/>
                <a:ea typeface="微软雅黑" panose="020B0503020204020204" pitchFamily="34" charset="-122"/>
              </a:rPr>
              <a:t>Times()</a:t>
            </a:r>
            <a:r>
              <a:rPr lang="en-US" altLang="zh-Hant" sz="4400" dirty="0">
                <a:latin typeface="微软雅黑" panose="020B0503020204020204" pitchFamily="34" charset="-122"/>
                <a:ea typeface="微软雅黑" panose="020B0503020204020204" pitchFamily="34" charset="-122"/>
              </a:rPr>
              <a:t> to specify the </a:t>
            </a:r>
            <a:r>
              <a:rPr lang="en-US" sz="4400" dirty="0">
                <a:latin typeface="微软雅黑" panose="020B0503020204020204" pitchFamily="34" charset="-122"/>
                <a:ea typeface="微软雅黑" panose="020B0503020204020204" pitchFamily="34" charset="-122"/>
              </a:rPr>
              <a:t>cardinality as it tells </a:t>
            </a:r>
            <a:r>
              <a:rPr lang="en-US" sz="4400" dirty="0">
                <a:solidFill>
                  <a:srgbClr val="FF0000"/>
                </a:solidFill>
                <a:latin typeface="微软雅黑" panose="020B0503020204020204" pitchFamily="34" charset="-122"/>
                <a:ea typeface="微软雅黑" panose="020B0503020204020204" pitchFamily="34" charset="-122"/>
              </a:rPr>
              <a:t>how many times the call should occur</a:t>
            </a:r>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r>
              <a:rPr lang="en-US" altLang="zh-Hant" sz="4000" dirty="0">
                <a:latin typeface="微软雅黑" panose="020B0503020204020204" pitchFamily="34" charset="-122"/>
                <a:ea typeface="微软雅黑" panose="020B0503020204020204" pitchFamily="34" charset="-122"/>
              </a:rPr>
              <a:t>	</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22</a:t>
            </a:fld>
            <a:endParaRPr lang="en-US">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2"/>
          <a:stretch>
            <a:fillRect/>
          </a:stretch>
        </p:blipFill>
        <p:spPr>
          <a:xfrm>
            <a:off x="802632" y="3654574"/>
            <a:ext cx="11399535" cy="3168352"/>
          </a:xfrm>
          <a:prstGeom prst="rect">
            <a:avLst/>
          </a:prstGeom>
        </p:spPr>
      </p:pic>
    </p:spTree>
    <p:extLst>
      <p:ext uri="{BB962C8B-B14F-4D97-AF65-F5344CB8AC3E}">
        <p14:creationId xmlns:p14="http://schemas.microsoft.com/office/powerpoint/2010/main" val="14502389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pc="-210" dirty="0">
                <a:latin typeface="微软雅黑" panose="020B0503020204020204" pitchFamily="34" charset="-122"/>
                <a:ea typeface="微软雅黑" panose="020B0503020204020204" pitchFamily="34" charset="-122"/>
              </a:rPr>
              <a:t>Expectation Order</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59537" y="1437041"/>
            <a:ext cx="6800850" cy="1733550"/>
          </a:xfrm>
          <a:prstGeom prst="rect">
            <a:avLst/>
          </a:prstGeom>
        </p:spPr>
      </p:pic>
      <p:pic>
        <p:nvPicPr>
          <p:cNvPr id="4" name="图片 3"/>
          <p:cNvPicPr>
            <a:picLocks noChangeAspect="1"/>
          </p:cNvPicPr>
          <p:nvPr/>
        </p:nvPicPr>
        <p:blipFill>
          <a:blip r:embed="rId3"/>
          <a:stretch>
            <a:fillRect/>
          </a:stretch>
        </p:blipFill>
        <p:spPr>
          <a:xfrm>
            <a:off x="759537" y="3578932"/>
            <a:ext cx="7229475" cy="1714500"/>
          </a:xfrm>
          <a:prstGeom prst="rect">
            <a:avLst/>
          </a:prstGeom>
        </p:spPr>
      </p:pic>
      <p:pic>
        <p:nvPicPr>
          <p:cNvPr id="8" name="图片 7"/>
          <p:cNvPicPr>
            <a:picLocks noChangeAspect="1"/>
          </p:cNvPicPr>
          <p:nvPr/>
        </p:nvPicPr>
        <p:blipFill>
          <a:blip r:embed="rId4"/>
          <a:stretch>
            <a:fillRect/>
          </a:stretch>
        </p:blipFill>
        <p:spPr>
          <a:xfrm>
            <a:off x="759537" y="5701773"/>
            <a:ext cx="9658350" cy="3829050"/>
          </a:xfrm>
          <a:prstGeom prst="rect">
            <a:avLst/>
          </a:prstGeom>
        </p:spPr>
      </p:pic>
    </p:spTree>
    <p:extLst>
      <p:ext uri="{BB962C8B-B14F-4D97-AF65-F5344CB8AC3E}">
        <p14:creationId xmlns:p14="http://schemas.microsoft.com/office/powerpoint/2010/main" val="41075254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700336"/>
            <a:ext cx="3149600" cy="723900"/>
          </a:xfrm>
        </p:spPr>
        <p:txBody>
          <a:bodyPr/>
          <a:lstStyle/>
          <a:p>
            <a:pPr algn="ctr"/>
            <a:r>
              <a:rPr lang="en-US" altLang="zh-Hans" sz="4800" dirty="0">
                <a:latin typeface="微软雅黑" panose="020B0503020204020204" pitchFamily="34" charset="-122"/>
                <a:ea typeface="微软雅黑" panose="020B0503020204020204" pitchFamily="34" charset="-122"/>
              </a:rPr>
              <a:t>EXERCISE</a:t>
            </a:r>
            <a:endParaRPr lang="zh-Hans"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r>
              <a:rPr lang="zh-CN" altLang="en-US" sz="3600" dirty="0">
                <a:latin typeface="微软雅黑" panose="020B0503020204020204" pitchFamily="34" charset="-122"/>
                <a:ea typeface="微软雅黑" panose="020B0503020204020204" pitchFamily="34" charset="-122"/>
              </a:rPr>
              <a:t>帮助小明完成测试</a:t>
            </a:r>
            <a:r>
              <a:rPr lang="en-US" altLang="zh-CN" sz="3600" dirty="0">
                <a:latin typeface="微软雅黑" panose="020B0503020204020204" pitchFamily="34" charset="-122"/>
                <a:ea typeface="微软雅黑" panose="020B0503020204020204" pitchFamily="34" charset="-122"/>
              </a:rPr>
              <a:t>:</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校验传入</a:t>
            </a:r>
            <a:r>
              <a:rPr lang="en-US" altLang="zh-CN" sz="3600" dirty="0" err="1">
                <a:latin typeface="微软雅黑" panose="020B0503020204020204" pitchFamily="34" charset="-122"/>
                <a:ea typeface="微软雅黑" panose="020B0503020204020204" pitchFamily="34" charset="-122"/>
              </a:rPr>
              <a:t>http_get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的参数</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并返回预设的天气信息</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zh-Hans" altLang="en-U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当雨天时调用</a:t>
            </a:r>
            <a:r>
              <a:rPr lang="en-US" altLang="zh-CN" sz="3600" dirty="0" err="1">
                <a:latin typeface="微软雅黑" panose="020B0503020204020204" pitchFamily="34" charset="-122"/>
                <a:ea typeface="微软雅黑" panose="020B0503020204020204" pitchFamily="34" charset="-122"/>
              </a:rPr>
              <a:t>http_post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并检查传入的参数</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晴天时不调用</a:t>
            </a:r>
            <a:r>
              <a:rPr lang="en-US" altLang="zh-CN" sz="3600" dirty="0" err="1">
                <a:latin typeface="微软雅黑" panose="020B0503020204020204" pitchFamily="34" charset="-122"/>
                <a:ea typeface="微软雅黑" panose="020B0503020204020204" pitchFamily="34" charset="-122"/>
              </a:rPr>
              <a:t>http_post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发送短信</a:t>
            </a:r>
            <a:endParaRPr lang="zh-Hans" altLang="en-US" sz="36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endParaRPr lang="zh-Hans" altLang="en-U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6BD71149-C6B6-DA41-AB69-4C8E97C931F0}" type="slidenum">
              <a:rPr lang="en-US" smtClean="0">
                <a:latin typeface="微软雅黑" panose="020B0503020204020204" pitchFamily="34" charset="-122"/>
                <a:ea typeface="微软雅黑" panose="020B0503020204020204" pitchFamily="34" charset="-122"/>
              </a:rPr>
              <a:pPr>
                <a:defRPr/>
              </a:pPr>
              <a:t>24</a:t>
            </a:fld>
            <a:endParaRPr lang="en-US">
              <a:latin typeface="微软雅黑" panose="020B0503020204020204" pitchFamily="34" charset="-122"/>
              <a:ea typeface="微软雅黑" panose="020B0503020204020204" pitchFamily="34" charset="-122"/>
            </a:endParaRPr>
          </a:p>
        </p:txBody>
      </p:sp>
      <p:pic>
        <p:nvPicPr>
          <p:cNvPr id="5" name="Glyph Inventory 1_go-self-service.jpg"/>
          <p:cNvPicPr/>
          <p:nvPr/>
        </p:nvPicPr>
        <p:blipFill>
          <a:blip r:embed="rId3">
            <a:extLst/>
          </a:blip>
          <a:stretch>
            <a:fillRect/>
          </a:stretch>
        </p:blipFill>
        <p:spPr>
          <a:xfrm>
            <a:off x="385233" y="1189194"/>
            <a:ext cx="3039534" cy="3039534"/>
          </a:xfrm>
          <a:prstGeom prst="rect">
            <a:avLst/>
          </a:prstGeom>
          <a:ln w="12700">
            <a:miter lim="400000"/>
          </a:ln>
        </p:spPr>
      </p:pic>
    </p:spTree>
    <p:extLst>
      <p:ext uri="{BB962C8B-B14F-4D97-AF65-F5344CB8AC3E}">
        <p14:creationId xmlns:p14="http://schemas.microsoft.com/office/powerpoint/2010/main" val="8157741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WHY MOCK</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Hans" sz="3200" dirty="0">
                <a:latin typeface="微软雅黑" panose="020B0503020204020204" pitchFamily="34" charset="-122"/>
                <a:ea typeface="微软雅黑" panose="020B0503020204020204" pitchFamily="34" charset="-122"/>
              </a:rPr>
              <a:t>You want to "mock out" your dependencies.</a:t>
            </a:r>
          </a:p>
          <a:p>
            <a:r>
              <a:rPr lang="en-US" altLang="zh-Hans" sz="3200" dirty="0">
                <a:latin typeface="微软雅黑" panose="020B0503020204020204" pitchFamily="34" charset="-122"/>
                <a:ea typeface="微软雅黑" panose="020B0503020204020204" pitchFamily="34" charset="-122"/>
              </a:rPr>
              <a:t>Your tests are slow as they depend on too many libraries or use expensive resources (e.g. a database).</a:t>
            </a:r>
          </a:p>
          <a:p>
            <a:r>
              <a:rPr lang="en-US" altLang="zh-Hans" sz="3200" dirty="0">
                <a:latin typeface="微软雅黑" panose="020B0503020204020204" pitchFamily="34" charset="-122"/>
                <a:ea typeface="微软雅黑" panose="020B0503020204020204" pitchFamily="34" charset="-122"/>
              </a:rPr>
              <a:t>Your tests are brittle as some resources they use are unreliable (e.g. the network, current time).</a:t>
            </a:r>
          </a:p>
          <a:p>
            <a:r>
              <a:rPr lang="en-US" altLang="zh-Hans" sz="3200" dirty="0">
                <a:latin typeface="微软雅黑" panose="020B0503020204020204" pitchFamily="34" charset="-122"/>
                <a:ea typeface="微软雅黑" panose="020B0503020204020204" pitchFamily="34" charset="-122"/>
              </a:rPr>
              <a:t>You want to test how your code handles a failure which is not easy to trigger.</a:t>
            </a:r>
          </a:p>
          <a:p>
            <a:r>
              <a:rPr lang="en-US" altLang="zh-Hans" sz="3200" dirty="0">
                <a:latin typeface="微软雅黑" panose="020B0503020204020204" pitchFamily="34" charset="-122"/>
                <a:ea typeface="微软雅黑" panose="020B0503020204020204" pitchFamily="34" charset="-122"/>
              </a:rPr>
              <a:t>Dependent Interface Does not yet exist or may change behavior. </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25</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74075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CMOCK LIMITIONS</a:t>
            </a:r>
            <a:endParaRPr lang="en-US" altLang="zh-Han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26</a:t>
            </a:fld>
            <a:endParaRPr 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sz="3200" dirty="0">
                <a:latin typeface="微软雅黑" panose="020B0503020204020204" pitchFamily="34" charset="-122"/>
                <a:ea typeface="微软雅黑" panose="020B0503020204020204" pitchFamily="34" charset="-122"/>
              </a:rPr>
              <a:t>C Mock uses internally some tricks specific to GNU/Linux platform and a test building requires a few additional steps.</a:t>
            </a:r>
          </a:p>
          <a:p>
            <a:r>
              <a:rPr lang="en-US" altLang="zh-CN" sz="3200" dirty="0">
                <a:latin typeface="微软雅黑" panose="020B0503020204020204" pitchFamily="34" charset="-122"/>
                <a:ea typeface="微软雅黑" panose="020B0503020204020204" pitchFamily="34" charset="-122"/>
              </a:rPr>
              <a:t>Firstly, all functions you want to mock </a:t>
            </a:r>
            <a:r>
              <a:rPr lang="en-US" altLang="zh-CN" sz="3200" dirty="0">
                <a:solidFill>
                  <a:srgbClr val="FF0000"/>
                </a:solidFill>
                <a:latin typeface="微软雅黑" panose="020B0503020204020204" pitchFamily="34" charset="-122"/>
                <a:ea typeface="微软雅黑" panose="020B0503020204020204" pitchFamily="34" charset="-122"/>
              </a:rPr>
              <a:t>must be in dynamic libraries</a:t>
            </a:r>
            <a:r>
              <a:rPr lang="en-US" altLang="zh-CN" sz="3200" dirty="0">
                <a:latin typeface="微软雅黑" panose="020B0503020204020204" pitchFamily="34" charset="-122"/>
                <a:ea typeface="微软雅黑" panose="020B0503020204020204" pitchFamily="34" charset="-122"/>
              </a:rPr>
              <a:t>. If it includes your project-specific functions you must put them to dynamic library. </a:t>
            </a:r>
          </a:p>
          <a:p>
            <a:r>
              <a:rPr lang="en-US" altLang="zh-CN" sz="3200" dirty="0">
                <a:latin typeface="微软雅黑" panose="020B0503020204020204" pitchFamily="34" charset="-122"/>
                <a:ea typeface="微软雅黑" panose="020B0503020204020204" pitchFamily="34" charset="-122"/>
              </a:rPr>
              <a:t>Secondly, you </a:t>
            </a:r>
            <a:r>
              <a:rPr lang="en-US" altLang="zh-CN" sz="3200" dirty="0">
                <a:solidFill>
                  <a:srgbClr val="FF0000"/>
                </a:solidFill>
                <a:latin typeface="微软雅黑" panose="020B0503020204020204" pitchFamily="34" charset="-122"/>
                <a:ea typeface="微软雅黑" panose="020B0503020204020204" pitchFamily="34" charset="-122"/>
              </a:rPr>
              <a:t>must pass following options to linker</a:t>
            </a:r>
            <a:r>
              <a:rPr lang="en-US" altLang="zh-CN" sz="3200" dirty="0">
                <a:latin typeface="微软雅黑" panose="020B0503020204020204" pitchFamily="34" charset="-122"/>
                <a:ea typeface="微软雅黑" panose="020B0503020204020204" pitchFamily="34" charset="-122"/>
              </a:rPr>
              <a:t> when building test executable:</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rdynamic</a:t>
            </a:r>
            <a:r>
              <a:rPr lang="en-US" altLang="zh-CN" sz="2400" dirty="0">
                <a:latin typeface="微软雅黑" panose="020B0503020204020204" pitchFamily="34" charset="-122"/>
                <a:ea typeface="微软雅黑" panose="020B0503020204020204" pitchFamily="34" charset="-122"/>
              </a:rPr>
              <a:t> - add all symbols to dynamic symbol table</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Wl</a:t>
            </a:r>
            <a:r>
              <a:rPr lang="en-US" altLang="zh-CN" sz="2400" b="1" dirty="0">
                <a:latin typeface="微软雅黑" panose="020B0503020204020204" pitchFamily="34" charset="-122"/>
                <a:ea typeface="微软雅黑" panose="020B0503020204020204" pitchFamily="34" charset="-122"/>
              </a:rPr>
              <a:t>,--no-as-needed</a:t>
            </a:r>
            <a:r>
              <a:rPr lang="en-US" altLang="zh-CN" sz="2400" dirty="0">
                <a:latin typeface="微软雅黑" panose="020B0503020204020204" pitchFamily="34" charset="-122"/>
                <a:ea typeface="微软雅黑" panose="020B0503020204020204" pitchFamily="34" charset="-122"/>
              </a:rPr>
              <a:t> - link with library event though during static linking there are no dependencies to it</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ldl</a:t>
            </a:r>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dynamic linking loader library</a:t>
            </a:r>
          </a:p>
          <a:p>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01091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Mocking With </a:t>
            </a:r>
            <a:r>
              <a:rPr lang="en-US" altLang="zh-CN" dirty="0" err="1"/>
              <a:t>Mockcpp</a:t>
            </a:r>
            <a:endParaRPr lang="en-US" altLang="zh-Han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27</a:t>
            </a:fld>
            <a:endParaRPr lang="en-US">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032760" y="2356520"/>
            <a:ext cx="5524500" cy="4714875"/>
          </a:xfrm>
          <a:prstGeom prst="rect">
            <a:avLst/>
          </a:prstGeom>
        </p:spPr>
      </p:pic>
      <p:sp>
        <p:nvSpPr>
          <p:cNvPr id="7" name="矩形 6"/>
          <p:cNvSpPr/>
          <p:nvPr/>
        </p:nvSpPr>
        <p:spPr>
          <a:xfrm>
            <a:off x="8374608" y="4516760"/>
            <a:ext cx="3807454" cy="646331"/>
          </a:xfrm>
          <a:prstGeom prst="rect">
            <a:avLst/>
          </a:prstGeom>
          <a:noFill/>
        </p:spPr>
        <p:txBody>
          <a:bodyPr wrap="none" lIns="91440" tIns="45720" rIns="91440" bIns="45720">
            <a:spAutoFit/>
          </a:bodyPr>
          <a:lstStyle/>
          <a:p>
            <a:pPr algn="ctr"/>
            <a:r>
              <a:rPr lang="en-US" altLang="zh-CN" sz="4000" b="1" cap="none" spc="-3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Mockcpp</a:t>
            </a:r>
            <a:r>
              <a:rPr lang="en-US" altLang="zh-CN" sz="4000" b="1" cap="none"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Mocker</a:t>
            </a:r>
            <a:endParaRPr lang="zh-CN" altLang="en-US" sz="4800" b="1" cap="none"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右箭头 11"/>
          <p:cNvSpPr/>
          <p:nvPr/>
        </p:nvSpPr>
        <p:spPr bwMode="auto">
          <a:xfrm flipV="1">
            <a:off x="4916444" y="4713956"/>
            <a:ext cx="3456384" cy="298535"/>
          </a:xfrm>
          <a:prstGeom prst="rightArrow">
            <a:avLst>
              <a:gd name="adj1" fmla="val 34889"/>
              <a:gd name="adj2" fmla="val 73353"/>
            </a:avLst>
          </a:prstGeom>
          <a:solidFill>
            <a:srgbClr val="FF0000"/>
          </a:solidFill>
          <a:ln/>
        </p:spPr>
        <p:style>
          <a:lnRef idx="0">
            <a:schemeClr val="accent6"/>
          </a:lnRef>
          <a:fillRef idx="3">
            <a:schemeClr val="accent6"/>
          </a:fillRef>
          <a:effectRef idx="3">
            <a:schemeClr val="accent6"/>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Tree>
    <p:extLst>
      <p:ext uri="{BB962C8B-B14F-4D97-AF65-F5344CB8AC3E}">
        <p14:creationId xmlns:p14="http://schemas.microsoft.com/office/powerpoint/2010/main" val="6428739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微软雅黑" panose="020B0503020204020204" pitchFamily="34" charset="-122"/>
                <a:ea typeface="微软雅黑" panose="020B0503020204020204" pitchFamily="34" charset="-122"/>
              </a:rPr>
              <a:t>Reference</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latinLnBrk="1"/>
            <a:r>
              <a:rPr lang="en-US" dirty="0">
                <a:latin typeface="微软雅黑" panose="020B0503020204020204" pitchFamily="34" charset="-122"/>
                <a:ea typeface="微软雅黑" panose="020B0503020204020204" pitchFamily="34" charset="-122"/>
                <a:hlinkClick r:id="rId2"/>
              </a:rPr>
              <a:t>https://code.google.com/p/googlemock/wiki/ForDummies</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3"/>
              </a:rPr>
              <a:t>https://code.google.com/p/googlemock/wiki/CheatSheet</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4"/>
              </a:rPr>
              <a:t>https://code.google.com/p/googlemock/wiki/CookBook</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5"/>
              </a:rPr>
              <a:t>https://code.google.com/p/googlemock/wiki/FrequentlyAskedQuestions</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6"/>
              </a:rPr>
              <a:t>https://github.com/coney/C-Mock</a:t>
            </a:r>
            <a:endParaRPr lang="en-US" dirty="0">
              <a:latin typeface="微软雅黑" panose="020B0503020204020204" pitchFamily="34" charset="-122"/>
              <a:ea typeface="微软雅黑" panose="020B0503020204020204" pitchFamily="34" charset="-122"/>
            </a:endParaRPr>
          </a:p>
          <a:p>
            <a:pPr latinLnBrk="1"/>
            <a:r>
              <a:rPr lang="en-US" altLang="zh-CN" dirty="0">
                <a:latin typeface="微软雅黑" panose="020B0503020204020204" pitchFamily="34" charset="-122"/>
                <a:ea typeface="微软雅黑" panose="020B0503020204020204" pitchFamily="34" charset="-122"/>
                <a:hlinkClick r:id="rId7"/>
              </a:rPr>
              <a:t>https://code.google.com/p/mockcpp/</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28</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5442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a:xfrm>
            <a:off x="2616200" y="3284538"/>
            <a:ext cx="7772400" cy="1385507"/>
          </a:xfrm>
        </p:spPr>
        <p:txBody>
          <a:bodyPr/>
          <a:lstStyle/>
          <a:p>
            <a:pPr>
              <a:lnSpc>
                <a:spcPct val="70000"/>
              </a:lnSpc>
              <a:spcBef>
                <a:spcPct val="0"/>
              </a:spcBef>
              <a:defRPr/>
            </a:pPr>
            <a:r>
              <a:rPr lang="en-US" altLang="zh-CN" sz="8400" cap="all" spc="-400" dirty="0">
                <a:latin typeface="+mj-lt"/>
                <a:ea typeface="+mj-ea"/>
                <a:cs typeface="+mj-cs"/>
                <a:sym typeface="Open Sans Extrabold" charset="0"/>
              </a:rPr>
              <a:t>Q &amp; A</a:t>
            </a:r>
            <a:endParaRPr lang="en-US" sz="8400" cap="all" spc="-400" dirty="0">
              <a:latin typeface="+mj-lt"/>
              <a:ea typeface="+mj-ea"/>
              <a:cs typeface="+mj-cs"/>
              <a:sym typeface="Open Sans Extrabold"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150410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Open Closed Principle</a:t>
            </a:r>
          </a:p>
        </p:txBody>
      </p:sp>
      <p:pic>
        <p:nvPicPr>
          <p:cNvPr id="3" name="图片 2"/>
          <p:cNvPicPr>
            <a:picLocks noChangeAspect="1"/>
          </p:cNvPicPr>
          <p:nvPr/>
        </p:nvPicPr>
        <p:blipFill>
          <a:blip r:embed="rId2"/>
          <a:stretch>
            <a:fillRect/>
          </a:stretch>
        </p:blipFill>
        <p:spPr>
          <a:xfrm>
            <a:off x="1614857" y="1348408"/>
            <a:ext cx="9775086" cy="7835342"/>
          </a:xfrm>
          <a:prstGeom prst="rect">
            <a:avLst/>
          </a:prstGeom>
        </p:spPr>
      </p:pic>
    </p:spTree>
    <p:extLst>
      <p:ext uri="{BB962C8B-B14F-4D97-AF65-F5344CB8AC3E}">
        <p14:creationId xmlns:p14="http://schemas.microsoft.com/office/powerpoint/2010/main" val="578822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atin typeface="微软雅黑" panose="020B0503020204020204" pitchFamily="34" charset="-122"/>
                <a:ea typeface="微软雅黑" panose="020B0503020204020204" pitchFamily="34" charset="-122"/>
              </a:rPr>
              <a:t>THANK YOU</a:t>
            </a:r>
          </a:p>
        </p:txBody>
      </p:sp>
      <p:sp>
        <p:nvSpPr>
          <p:cNvPr id="60418" name="Content Placeholder 1"/>
          <p:cNvSpPr>
            <a:spLocks noGrp="1"/>
          </p:cNvSpPr>
          <p:nvPr>
            <p:ph idx="1"/>
          </p:nvPr>
        </p:nvSpPr>
        <p:spPr>
          <a:xfrm>
            <a:off x="2616200" y="3284538"/>
            <a:ext cx="7772400" cy="2529923"/>
          </a:xfrm>
        </p:spPr>
        <p:txBody>
          <a:bodyPr/>
          <a:lstStyle/>
          <a:p>
            <a:pPr>
              <a:spcBef>
                <a:spcPct val="0"/>
              </a:spcBef>
            </a:pPr>
            <a:r>
              <a:rPr lang="en-US" dirty="0">
                <a:latin typeface="微软雅黑" panose="020B0503020204020204" pitchFamily="34" charset="-122"/>
                <a:ea typeface="微软雅黑" panose="020B0503020204020204" pitchFamily="34" charset="-122"/>
                <a:cs typeface="ヒラギノ角ゴ ProN W3" charset="0"/>
              </a:rPr>
              <a:t>For questions or suggestions:</a:t>
            </a:r>
          </a:p>
          <a:p>
            <a:pPr>
              <a:spcBef>
                <a:spcPct val="0"/>
              </a:spcBef>
            </a:pPr>
            <a:endParaRPr lang="en-US" dirty="0">
              <a:latin typeface="微软雅黑" panose="020B0503020204020204" pitchFamily="34" charset="-122"/>
              <a:ea typeface="微软雅黑" panose="020B0503020204020204" pitchFamily="34" charset="-122"/>
              <a:cs typeface="ヒラギノ角ゴ ProN W3" charset="0"/>
            </a:endParaRPr>
          </a:p>
          <a:p>
            <a:pPr>
              <a:spcBef>
                <a:spcPct val="0"/>
              </a:spcBef>
            </a:pPr>
            <a:r>
              <a:rPr lang="en-US" dirty="0">
                <a:latin typeface="微软雅黑" panose="020B0503020204020204" pitchFamily="34" charset="-122"/>
                <a:ea typeface="微软雅黑" panose="020B0503020204020204" pitchFamily="34" charset="-122"/>
                <a:cs typeface="ヒラギノ角ゴ ProN W3" charset="0"/>
              </a:rPr>
              <a:t>Wu Kun</a:t>
            </a:r>
          </a:p>
          <a:p>
            <a:pPr>
              <a:spcBef>
                <a:spcPct val="0"/>
              </a:spcBef>
            </a:pPr>
            <a:r>
              <a:rPr lang="en-US" dirty="0" err="1">
                <a:latin typeface="微软雅黑" panose="020B0503020204020204" pitchFamily="34" charset="-122"/>
                <a:ea typeface="微软雅黑" panose="020B0503020204020204" pitchFamily="34" charset="-122"/>
                <a:cs typeface="ヒラギノ角ゴ ProN W3" charset="0"/>
              </a:rPr>
              <a:t>kunwu@thoughtworks.com</a:t>
            </a:r>
            <a:endParaRPr lang="en-US" dirty="0">
              <a:latin typeface="微软雅黑" panose="020B0503020204020204" pitchFamily="34" charset="-122"/>
              <a:ea typeface="微软雅黑" panose="020B0503020204020204" pitchFamily="34" charset="-122"/>
              <a:cs typeface="ヒラギノ角ゴ ProN W3"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Injecting Rules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4</a:t>
            </a:fld>
            <a:endParaRPr 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81000" y="1348408"/>
            <a:ext cx="7197677" cy="4126885"/>
          </a:xfrm>
          <a:prstGeom prst="rect">
            <a:avLst/>
          </a:prstGeom>
        </p:spPr>
      </p:pic>
      <p:pic>
        <p:nvPicPr>
          <p:cNvPr id="5" name="图片 4"/>
          <p:cNvPicPr>
            <a:picLocks noChangeAspect="1"/>
          </p:cNvPicPr>
          <p:nvPr/>
        </p:nvPicPr>
        <p:blipFill>
          <a:blip r:embed="rId3"/>
          <a:stretch>
            <a:fillRect/>
          </a:stretch>
        </p:blipFill>
        <p:spPr>
          <a:xfrm>
            <a:off x="6364103" y="5164832"/>
            <a:ext cx="6558280" cy="3096344"/>
          </a:xfrm>
          <a:prstGeom prst="rect">
            <a:avLst/>
          </a:prstGeom>
        </p:spPr>
      </p:pic>
      <p:pic>
        <p:nvPicPr>
          <p:cNvPr id="20" name="图片 19"/>
          <p:cNvPicPr>
            <a:picLocks noChangeAspect="1"/>
          </p:cNvPicPr>
          <p:nvPr/>
        </p:nvPicPr>
        <p:blipFill>
          <a:blip r:embed="rId4"/>
          <a:stretch>
            <a:fillRect/>
          </a:stretch>
        </p:blipFill>
        <p:spPr>
          <a:xfrm>
            <a:off x="525734" y="6051358"/>
            <a:ext cx="5432584" cy="3214211"/>
          </a:xfrm>
          <a:prstGeom prst="rect">
            <a:avLst/>
          </a:prstGeom>
        </p:spPr>
      </p:pic>
      <p:grpSp>
        <p:nvGrpSpPr>
          <p:cNvPr id="27" name="组合 26"/>
          <p:cNvGrpSpPr/>
          <p:nvPr/>
        </p:nvGrpSpPr>
        <p:grpSpPr>
          <a:xfrm>
            <a:off x="741760" y="1996480"/>
            <a:ext cx="2664296" cy="5577384"/>
            <a:chOff x="741760" y="1996480"/>
            <a:chExt cx="2664296" cy="5577384"/>
          </a:xfrm>
        </p:grpSpPr>
        <p:sp>
          <p:nvSpPr>
            <p:cNvPr id="7" name="矩形: 圆角 6"/>
            <p:cNvSpPr/>
            <p:nvPr/>
          </p:nvSpPr>
          <p:spPr bwMode="auto">
            <a:xfrm>
              <a:off x="741760" y="1996480"/>
              <a:ext cx="2592288" cy="1152128"/>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24" name="矩形: 圆角 23"/>
            <p:cNvSpPr/>
            <p:nvPr/>
          </p:nvSpPr>
          <p:spPr bwMode="auto">
            <a:xfrm>
              <a:off x="913814" y="6604992"/>
              <a:ext cx="2492242" cy="96887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cxnSp>
          <p:nvCxnSpPr>
            <p:cNvPr id="23" name="连接符: 肘形 22"/>
            <p:cNvCxnSpPr>
              <a:stCxn id="7" idx="1"/>
              <a:endCxn id="24" idx="1"/>
            </p:cNvCxnSpPr>
            <p:nvPr/>
          </p:nvCxnSpPr>
          <p:spPr bwMode="auto">
            <a:xfrm rot="10800000" flipH="1" flipV="1">
              <a:off x="741760" y="2572544"/>
              <a:ext cx="172054" cy="4516884"/>
            </a:xfrm>
            <a:prstGeom prst="bentConnector3">
              <a:avLst>
                <a:gd name="adj1" fmla="val -264361"/>
              </a:avLst>
            </a:prstGeom>
            <a:ln>
              <a:solidFill>
                <a:srgbClr val="FF0000"/>
              </a:solidFill>
              <a:tailEnd type="triangle"/>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5"/>
            </a:lnRef>
            <a:fillRef idx="0">
              <a:schemeClr val="accent5"/>
            </a:fillRef>
            <a:effectRef idx="2">
              <a:schemeClr val="accent5"/>
            </a:effectRef>
            <a:fontRef idx="minor">
              <a:schemeClr val="tx1"/>
            </a:fontRef>
          </p:style>
        </p:cxnSp>
      </p:grpSp>
      <p:grpSp>
        <p:nvGrpSpPr>
          <p:cNvPr id="29" name="组合 28"/>
          <p:cNvGrpSpPr/>
          <p:nvPr/>
        </p:nvGrpSpPr>
        <p:grpSpPr>
          <a:xfrm rot="20169367">
            <a:off x="4169691" y="6331269"/>
            <a:ext cx="2576583" cy="403229"/>
            <a:chOff x="5946951" y="3896959"/>
            <a:chExt cx="1666857" cy="498565"/>
          </a:xfrm>
        </p:grpSpPr>
        <p:sp>
          <p:nvSpPr>
            <p:cNvPr id="31" name="箭头: 燕尾形 30"/>
            <p:cNvSpPr/>
            <p:nvPr/>
          </p:nvSpPr>
          <p:spPr bwMode="auto">
            <a:xfrm>
              <a:off x="5946951" y="3896959"/>
              <a:ext cx="1666857"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487845" y="3925122"/>
              <a:ext cx="557089" cy="418598"/>
            </a:xfrm>
            <a:prstGeom prst="rect">
              <a:avLst/>
            </a:prstGeom>
            <a:noFill/>
          </p:spPr>
          <p:txBody>
            <a:bodyPr wrap="none" rtlCol="0">
              <a:spAutoFit/>
            </a:bodyPr>
            <a:lstStyle/>
            <a:p>
              <a:pPr>
                <a:lnSpc>
                  <a:spcPct val="100000"/>
                </a:lnSpc>
              </a:pPr>
              <a:r>
                <a:rPr lang="en-US" altLang="zh-CN" sz="1600" b="1" dirty="0">
                  <a:latin typeface="微软雅黑" panose="020B0503020204020204" pitchFamily="34" charset="-122"/>
                  <a:ea typeface="微软雅黑" panose="020B0503020204020204" pitchFamily="34" charset="-122"/>
                </a:rPr>
                <a:t>Injects</a:t>
              </a:r>
              <a:endParaRPr lang="zh-CN" altLang="en-US" sz="1600" b="1" dirty="0">
                <a:latin typeface="微软雅黑" panose="020B0503020204020204" pitchFamily="34" charset="-122"/>
                <a:ea typeface="微软雅黑" panose="020B0503020204020204" pitchFamily="34" charset="-122"/>
              </a:endParaRPr>
            </a:p>
          </p:txBody>
        </p:sp>
      </p:grpSp>
      <p:sp>
        <p:nvSpPr>
          <p:cNvPr id="33" name="内容占位符 2"/>
          <p:cNvSpPr txBox="1">
            <a:spLocks/>
          </p:cNvSpPr>
          <p:nvPr/>
        </p:nvSpPr>
        <p:spPr bwMode="auto">
          <a:xfrm>
            <a:off x="7654529" y="1708448"/>
            <a:ext cx="5112568" cy="24482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0" indent="0">
              <a:spcBef>
                <a:spcPts val="1200"/>
              </a:spcBef>
              <a:buClr>
                <a:schemeClr val="tx2"/>
              </a:buClr>
            </a:pPr>
            <a:endParaRPr lang="en-US" altLang="zh-Han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err="1">
                <a:latin typeface="微软雅黑" panose="020B0503020204020204" pitchFamily="34" charset="-122"/>
                <a:ea typeface="微软雅黑" panose="020B0503020204020204" pitchFamily="34" charset="-122"/>
              </a:rPr>
              <a:t>student_say</a:t>
            </a:r>
            <a:r>
              <a:rPr lang="en-US" altLang="zh-Hans" sz="2400" kern="0" dirty="0">
                <a:latin typeface="微软雅黑" panose="020B0503020204020204" pitchFamily="34" charset="-122"/>
                <a:ea typeface="微软雅黑" panose="020B0503020204020204" pitchFamily="34" charset="-122"/>
              </a:rPr>
              <a:t> no longer creates rules</a:t>
            </a:r>
            <a:endParaRPr lang="zh-Hans" altLang="en-U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Caller(Test) creates and injects rules into </a:t>
            </a:r>
            <a:r>
              <a:rPr lang="en-US" altLang="zh-Hans" sz="2400" kern="0" dirty="0" err="1">
                <a:latin typeface="微软雅黑" panose="020B0503020204020204" pitchFamily="34" charset="-122"/>
                <a:ea typeface="微软雅黑" panose="020B0503020204020204" pitchFamily="34" charset="-122"/>
              </a:rPr>
              <a:t>student_say</a:t>
            </a:r>
            <a:endParaRPr lang="zh-Hans"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028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Dependency Injection</a:t>
            </a:r>
            <a:endParaRPr lang="zh-Hans"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231128" y="2716560"/>
            <a:ext cx="6392672" cy="3024336"/>
          </a:xfrm>
          <a:prstGeom prst="rect">
            <a:avLst/>
          </a:prstGeom>
        </p:spPr>
      </p:pic>
      <p:pic>
        <p:nvPicPr>
          <p:cNvPr id="7" name="图片 6"/>
          <p:cNvPicPr>
            <a:picLocks noChangeAspect="1"/>
          </p:cNvPicPr>
          <p:nvPr/>
        </p:nvPicPr>
        <p:blipFill>
          <a:blip r:embed="rId3"/>
          <a:stretch>
            <a:fillRect/>
          </a:stretch>
        </p:blipFill>
        <p:spPr>
          <a:xfrm>
            <a:off x="381000" y="2716560"/>
            <a:ext cx="4328670" cy="2522669"/>
          </a:xfrm>
          <a:prstGeom prst="rect">
            <a:avLst/>
          </a:prstGeom>
        </p:spPr>
      </p:pic>
      <p:sp>
        <p:nvSpPr>
          <p:cNvPr id="15" name="箭头: 燕尾形 14"/>
          <p:cNvSpPr/>
          <p:nvPr/>
        </p:nvSpPr>
        <p:spPr bwMode="auto">
          <a:xfrm rot="10800000" flipH="1">
            <a:off x="5422280" y="3977894"/>
            <a:ext cx="720080"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ph idx="1"/>
          </p:nvPr>
        </p:nvSpPr>
        <p:spPr>
          <a:xfrm>
            <a:off x="226893" y="6028928"/>
            <a:ext cx="5905377" cy="1396726"/>
          </a:xfrm>
        </p:spPr>
        <p:txBody>
          <a:bodyPr/>
          <a:lstStyle/>
          <a:p>
            <a:pPr marL="0" indent="0">
              <a:lnSpc>
                <a:spcPct val="120000"/>
              </a:lnSpc>
              <a:spcBef>
                <a:spcPts val="1200"/>
              </a:spcBef>
              <a:buClr>
                <a:schemeClr val="tx2"/>
              </a:buClr>
            </a:pPr>
            <a:endParaRPr lang="en-US" altLang="zh-Hans" sz="5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en-US" altLang="zh-Hans" sz="2400" dirty="0" err="1">
                <a:latin typeface="微软雅黑" panose="020B0503020204020204" pitchFamily="34" charset="-122"/>
                <a:ea typeface="微软雅黑" panose="020B0503020204020204" pitchFamily="34" charset="-122"/>
              </a:rPr>
              <a:t>MovieLister</a:t>
            </a:r>
            <a:r>
              <a:rPr lang="en-US" altLang="zh-Hans" sz="2400" dirty="0">
                <a:latin typeface="微软雅黑" panose="020B0503020204020204" pitchFamily="34" charset="-122"/>
                <a:ea typeface="微软雅黑" panose="020B0503020204020204" pitchFamily="34" charset="-122"/>
              </a:rPr>
              <a:t> uses </a:t>
            </a:r>
            <a:r>
              <a:rPr lang="en-US" altLang="zh-Hans" sz="2400" dirty="0" err="1">
                <a:latin typeface="微软雅黑" panose="020B0503020204020204" pitchFamily="34" charset="-122"/>
                <a:ea typeface="微软雅黑" panose="020B0503020204020204" pitchFamily="34" charset="-122"/>
              </a:rPr>
              <a:t>MovieFinder</a:t>
            </a:r>
            <a:endParaRPr lang="zh-Hans" altLang="en-US" sz="5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en-US" altLang="zh-Hans" sz="2400" dirty="0" err="1">
                <a:latin typeface="微软雅黑" panose="020B0503020204020204" pitchFamily="34" charset="-122"/>
                <a:ea typeface="微软雅黑" panose="020B0503020204020204" pitchFamily="34" charset="-122"/>
              </a:rPr>
              <a:t>MovieLister</a:t>
            </a:r>
            <a:r>
              <a:rPr lang="en-US" altLang="zh-Hans" sz="2400" dirty="0">
                <a:latin typeface="微软雅黑" panose="020B0503020204020204" pitchFamily="34" charset="-122"/>
                <a:ea typeface="微软雅黑" panose="020B0503020204020204" pitchFamily="34" charset="-122"/>
              </a:rPr>
              <a:t> creates </a:t>
            </a:r>
            <a:r>
              <a:rPr lang="en-US" altLang="zh-Hans" sz="2400" dirty="0" err="1">
                <a:latin typeface="微软雅黑" panose="020B0503020204020204" pitchFamily="34" charset="-122"/>
                <a:ea typeface="微软雅黑" panose="020B0503020204020204" pitchFamily="34" charset="-122"/>
              </a:rPr>
              <a:t>MovieFinderImpl</a:t>
            </a:r>
            <a:endParaRPr lang="en-US" altLang="zh-Hans" sz="24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endParaRPr lang="zh-Hans" altLang="en-US" sz="2400" dirty="0">
              <a:latin typeface="微软雅黑" panose="020B0503020204020204" pitchFamily="34" charset="-122"/>
              <a:ea typeface="微软雅黑" panose="020B0503020204020204" pitchFamily="34" charset="-122"/>
            </a:endParaRPr>
          </a:p>
        </p:txBody>
      </p:sp>
      <p:sp>
        <p:nvSpPr>
          <p:cNvPr id="19" name="内容占位符 2"/>
          <p:cNvSpPr txBox="1">
            <a:spLocks/>
          </p:cNvSpPr>
          <p:nvPr/>
        </p:nvSpPr>
        <p:spPr bwMode="auto">
          <a:xfrm>
            <a:off x="6519242" y="6028928"/>
            <a:ext cx="5905377" cy="24482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0" indent="0">
              <a:spcBef>
                <a:spcPts val="1200"/>
              </a:spcBef>
              <a:buClr>
                <a:schemeClr val="tx2"/>
              </a:buClr>
            </a:pPr>
            <a:endParaRPr lang="en-US" altLang="zh-Han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err="1">
                <a:latin typeface="微软雅黑" panose="020B0503020204020204" pitchFamily="34" charset="-122"/>
                <a:ea typeface="微软雅黑" panose="020B0503020204020204" pitchFamily="34" charset="-122"/>
              </a:rPr>
              <a:t>MovieLister</a:t>
            </a:r>
            <a:r>
              <a:rPr lang="en-US" altLang="zh-Hans" sz="2400" kern="0" dirty="0">
                <a:latin typeface="微软雅黑" panose="020B0503020204020204" pitchFamily="34" charset="-122"/>
                <a:ea typeface="微软雅黑" panose="020B0503020204020204" pitchFamily="34" charset="-122"/>
              </a:rPr>
              <a:t> uses </a:t>
            </a:r>
            <a:r>
              <a:rPr lang="en-US" altLang="zh-Hans" sz="2400" kern="0" dirty="0" err="1">
                <a:latin typeface="微软雅黑" panose="020B0503020204020204" pitchFamily="34" charset="-122"/>
                <a:ea typeface="微软雅黑" panose="020B0503020204020204" pitchFamily="34" charset="-122"/>
              </a:rPr>
              <a:t>MovieFinder</a:t>
            </a:r>
            <a:endParaRPr lang="zh-Hans" altLang="en-U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Assembler creates </a:t>
            </a:r>
            <a:r>
              <a:rPr lang="en-US" altLang="zh-Hans" sz="2400" kern="0" dirty="0" err="1">
                <a:latin typeface="微软雅黑" panose="020B0503020204020204" pitchFamily="34" charset="-122"/>
                <a:ea typeface="微软雅黑" panose="020B0503020204020204" pitchFamily="34" charset="-122"/>
              </a:rPr>
              <a:t>MovieFinderImpl</a:t>
            </a:r>
            <a:endParaRPr lang="en-US" altLang="zh-Hans" sz="24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Assembler inject </a:t>
            </a:r>
            <a:r>
              <a:rPr lang="en-US" altLang="zh-Hans" sz="2400" kern="0" dirty="0" err="1">
                <a:latin typeface="微软雅黑" panose="020B0503020204020204" pitchFamily="34" charset="-122"/>
                <a:ea typeface="微软雅黑" panose="020B0503020204020204" pitchFamily="34" charset="-122"/>
              </a:rPr>
              <a:t>MovieFinderImpl</a:t>
            </a:r>
            <a:r>
              <a:rPr lang="en-US" altLang="zh-Hans" sz="2400" kern="0" dirty="0">
                <a:latin typeface="微软雅黑" panose="020B0503020204020204" pitchFamily="34" charset="-122"/>
                <a:ea typeface="微软雅黑" panose="020B0503020204020204" pitchFamily="34" charset="-122"/>
              </a:rPr>
              <a:t> into </a:t>
            </a:r>
            <a:r>
              <a:rPr lang="en-US" altLang="zh-Hans" sz="2400" kern="0" dirty="0" err="1">
                <a:latin typeface="微软雅黑" panose="020B0503020204020204" pitchFamily="34" charset="-122"/>
                <a:ea typeface="微软雅黑" panose="020B0503020204020204" pitchFamily="34" charset="-122"/>
              </a:rPr>
              <a:t>MovieLister</a:t>
            </a:r>
            <a:endParaRPr lang="en-US" altLang="zh-Hans" sz="24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endParaRPr lang="zh-Hans"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4143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Advantages</a:t>
            </a:r>
          </a:p>
        </p:txBody>
      </p:sp>
      <p:sp>
        <p:nvSpPr>
          <p:cNvPr id="3" name="内容占位符 2"/>
          <p:cNvSpPr>
            <a:spLocks noGrp="1"/>
          </p:cNvSpPr>
          <p:nvPr>
            <p:ph idx="1"/>
          </p:nvPr>
        </p:nvSpPr>
        <p:spPr/>
        <p:txBody>
          <a:bodyPr/>
          <a:lstStyle/>
          <a:p>
            <a:r>
              <a:rPr lang="en-US" altLang="zh-Hans" sz="3200" dirty="0">
                <a:latin typeface="微软雅黑" panose="020B0503020204020204" pitchFamily="34" charset="-122"/>
                <a:ea typeface="微软雅黑" panose="020B0503020204020204" pitchFamily="34" charset="-122"/>
              </a:rPr>
              <a:t>Dependency Injection decreases coupling between a class and its dependency.</a:t>
            </a:r>
          </a:p>
          <a:p>
            <a:r>
              <a:rPr lang="en-US" altLang="zh-Hans" sz="3200" dirty="0">
                <a:latin typeface="微软雅黑" panose="020B0503020204020204" pitchFamily="34" charset="-122"/>
                <a:ea typeface="微软雅黑" panose="020B0503020204020204" pitchFamily="34" charset="-122"/>
              </a:rPr>
              <a:t>Dependency injection allows a client to remove all knowledge of a concrete implementation that it needs to use. </a:t>
            </a:r>
          </a:p>
          <a:p>
            <a:r>
              <a:rPr lang="en-US" altLang="zh-Hans" sz="3200" dirty="0">
                <a:latin typeface="微软雅黑" panose="020B0503020204020204" pitchFamily="34" charset="-122"/>
                <a:ea typeface="微软雅黑" panose="020B0503020204020204" pitchFamily="34" charset="-122"/>
              </a:rPr>
              <a:t>Dependency injection can be used to externalize a system's configuration details into configuration files.</a:t>
            </a:r>
          </a:p>
          <a:p>
            <a:r>
              <a:rPr lang="en-US" altLang="zh-Hans" sz="3200" dirty="0">
                <a:latin typeface="微软雅黑" panose="020B0503020204020204" pitchFamily="34" charset="-122"/>
                <a:ea typeface="微软雅黑" panose="020B0503020204020204" pitchFamily="34" charset="-122"/>
              </a:rPr>
              <a:t>Dependency injection allows concurrent or independent development.</a:t>
            </a:r>
          </a:p>
          <a:p>
            <a:r>
              <a:rPr lang="en-US" altLang="zh-Hans" sz="3200" dirty="0">
                <a:latin typeface="微软雅黑" panose="020B0503020204020204" pitchFamily="34" charset="-122"/>
                <a:ea typeface="微软雅黑" panose="020B0503020204020204" pitchFamily="34" charset="-122"/>
              </a:rPr>
              <a:t>Easier to unit test in isolation using stubs or mock objects that simulate the dependent objects.</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6</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3348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746" y="1599418"/>
            <a:ext cx="4756525" cy="2419124"/>
          </a:xfrm>
          <a:prstGeom prst="rect">
            <a:avLst/>
          </a:prstGeom>
        </p:spPr>
        <p:txBody>
          <a:bodyPr wrap="square">
            <a:spAutoFit/>
          </a:bodyPr>
          <a:lstStyle/>
          <a:p>
            <a:pPr algn="l"/>
            <a:r>
              <a:rPr lang="zh-CN" altLang="en-US" sz="2800" dirty="0">
                <a:latin typeface="微软雅黑" panose="020B0503020204020204" pitchFamily="34" charset="-122"/>
                <a:ea typeface="微软雅黑" panose="020B0503020204020204" pitchFamily="34" charset="-122"/>
              </a:rPr>
              <a:t>学生报数时，如果所报数字包含了第一个特殊数，那么也不能说该数字，而是要说相应的单词，比如本例中第一个特殊数是</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，那么要报</a:t>
            </a:r>
            <a:r>
              <a:rPr lang="en-US" altLang="zh-CN" sz="2800" dirty="0">
                <a:latin typeface="微软雅黑" panose="020B0503020204020204" pitchFamily="34" charset="-122"/>
                <a:ea typeface="微软雅黑" panose="020B0503020204020204" pitchFamily="34" charset="-122"/>
              </a:rPr>
              <a:t>13</a:t>
            </a:r>
            <a:r>
              <a:rPr lang="zh-CN" altLang="en-US" sz="2800" dirty="0">
                <a:latin typeface="微软雅黑" panose="020B0503020204020204" pitchFamily="34" charset="-122"/>
                <a:ea typeface="微软雅黑" panose="020B0503020204020204" pitchFamily="34" charset="-122"/>
              </a:rPr>
              <a:t>的同学应该说</a:t>
            </a:r>
          </a:p>
        </p:txBody>
      </p:sp>
      <p:sp>
        <p:nvSpPr>
          <p:cNvPr id="36" name="矩形 35"/>
          <p:cNvSpPr/>
          <p:nvPr/>
        </p:nvSpPr>
        <p:spPr>
          <a:xfrm>
            <a:off x="2734741" y="3536881"/>
            <a:ext cx="1031051" cy="480131"/>
          </a:xfrm>
          <a:prstGeom prst="rect">
            <a:avLst/>
          </a:prstGeom>
        </p:spPr>
        <p:txBody>
          <a:bodyPr wrap="none">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Buzz</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Rule Updated</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7</a:t>
            </a:fld>
            <a:endParaRPr lang="en-US">
              <a:latin typeface="微软雅黑" panose="020B0503020204020204" pitchFamily="34" charset="-122"/>
              <a:ea typeface="微软雅黑" panose="020B0503020204020204" pitchFamily="34" charset="-122"/>
            </a:endParaRPr>
          </a:p>
        </p:txBody>
      </p:sp>
      <p:grpSp>
        <p:nvGrpSpPr>
          <p:cNvPr id="28" name="组合 27"/>
          <p:cNvGrpSpPr/>
          <p:nvPr/>
        </p:nvGrpSpPr>
        <p:grpSpPr>
          <a:xfrm>
            <a:off x="393683" y="5236840"/>
            <a:ext cx="5748677" cy="3112389"/>
            <a:chOff x="393683" y="5236840"/>
            <a:chExt cx="5748677" cy="3112389"/>
          </a:xfrm>
        </p:grpSpPr>
        <p:pic>
          <p:nvPicPr>
            <p:cNvPr id="11" name="图片 10"/>
            <p:cNvPicPr>
              <a:picLocks noChangeAspect="1"/>
            </p:cNvPicPr>
            <p:nvPr/>
          </p:nvPicPr>
          <p:blipFill>
            <a:blip r:embed="rId2"/>
            <a:stretch>
              <a:fillRect/>
            </a:stretch>
          </p:blipFill>
          <p:spPr>
            <a:xfrm>
              <a:off x="393683" y="5236840"/>
              <a:ext cx="5448681" cy="3112389"/>
            </a:xfrm>
            <a:prstGeom prst="rect">
              <a:avLst/>
            </a:prstGeom>
          </p:spPr>
        </p:pic>
        <p:sp>
          <p:nvSpPr>
            <p:cNvPr id="21" name="箭头: 右 20"/>
            <p:cNvSpPr/>
            <p:nvPr/>
          </p:nvSpPr>
          <p:spPr bwMode="auto">
            <a:xfrm rot="10800000">
              <a:off x="5566296" y="6288978"/>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545536" y="4421176"/>
            <a:ext cx="6112764" cy="2591881"/>
            <a:chOff x="6545536" y="4421176"/>
            <a:chExt cx="6112764" cy="2591881"/>
          </a:xfrm>
        </p:grpSpPr>
        <p:grpSp>
          <p:nvGrpSpPr>
            <p:cNvPr id="25" name="组合 24"/>
            <p:cNvGrpSpPr/>
            <p:nvPr/>
          </p:nvGrpSpPr>
          <p:grpSpPr>
            <a:xfrm>
              <a:off x="6545536" y="4421176"/>
              <a:ext cx="6112764" cy="2591881"/>
              <a:chOff x="6545536" y="4421176"/>
              <a:chExt cx="6112764" cy="2591881"/>
            </a:xfrm>
          </p:grpSpPr>
          <p:pic>
            <p:nvPicPr>
              <p:cNvPr id="10" name="图片 9"/>
              <p:cNvPicPr>
                <a:picLocks noChangeAspect="1"/>
              </p:cNvPicPr>
              <p:nvPr/>
            </p:nvPicPr>
            <p:blipFill>
              <a:blip r:embed="rId3"/>
              <a:stretch>
                <a:fillRect/>
              </a:stretch>
            </p:blipFill>
            <p:spPr>
              <a:xfrm>
                <a:off x="6545536" y="5596880"/>
                <a:ext cx="6112764" cy="1416177"/>
              </a:xfrm>
              <a:prstGeom prst="rect">
                <a:avLst/>
              </a:prstGeom>
            </p:spPr>
          </p:pic>
          <p:sp>
            <p:nvSpPr>
              <p:cNvPr id="22" name="箭头: 右 21"/>
              <p:cNvSpPr/>
              <p:nvPr/>
            </p:nvSpPr>
            <p:spPr bwMode="auto">
              <a:xfrm rot="5400000">
                <a:off x="9130692" y="4457180"/>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cxnSp>
          <p:nvCxnSpPr>
            <p:cNvPr id="14" name="直接连接符 13"/>
            <p:cNvCxnSpPr/>
            <p:nvPr/>
          </p:nvCxnSpPr>
          <p:spPr bwMode="auto">
            <a:xfrm>
              <a:off x="8374608" y="6288978"/>
              <a:ext cx="576064"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26" name="直接连接符 25"/>
            <p:cNvCxnSpPr/>
            <p:nvPr/>
          </p:nvCxnSpPr>
          <p:spPr bwMode="auto">
            <a:xfrm>
              <a:off x="8374608" y="6532984"/>
              <a:ext cx="576064"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grpSp>
        <p:nvGrpSpPr>
          <p:cNvPr id="38" name="组合 37"/>
          <p:cNvGrpSpPr/>
          <p:nvPr/>
        </p:nvGrpSpPr>
        <p:grpSpPr>
          <a:xfrm>
            <a:off x="5566296" y="2002381"/>
            <a:ext cx="6832844" cy="2160270"/>
            <a:chOff x="5566296" y="2002381"/>
            <a:chExt cx="6832844" cy="2160270"/>
          </a:xfrm>
        </p:grpSpPr>
        <p:grpSp>
          <p:nvGrpSpPr>
            <p:cNvPr id="19" name="组合 18"/>
            <p:cNvGrpSpPr/>
            <p:nvPr/>
          </p:nvGrpSpPr>
          <p:grpSpPr>
            <a:xfrm>
              <a:off x="5566296" y="2002381"/>
              <a:ext cx="6832844" cy="2160270"/>
              <a:chOff x="5566296" y="2002381"/>
              <a:chExt cx="6832844" cy="2160270"/>
            </a:xfrm>
          </p:grpSpPr>
          <p:pic>
            <p:nvPicPr>
              <p:cNvPr id="9" name="图片 8"/>
              <p:cNvPicPr>
                <a:picLocks noChangeAspect="1"/>
              </p:cNvPicPr>
              <p:nvPr/>
            </p:nvPicPr>
            <p:blipFill>
              <a:blip r:embed="rId4"/>
              <a:stretch>
                <a:fillRect/>
              </a:stretch>
            </p:blipFill>
            <p:spPr>
              <a:xfrm>
                <a:off x="6710429" y="2002381"/>
                <a:ext cx="5688711" cy="2160270"/>
              </a:xfrm>
              <a:prstGeom prst="rect">
                <a:avLst/>
              </a:prstGeom>
            </p:spPr>
          </p:pic>
          <p:sp>
            <p:nvSpPr>
              <p:cNvPr id="12" name="箭头: 右 11"/>
              <p:cNvSpPr/>
              <p:nvPr/>
            </p:nvSpPr>
            <p:spPr bwMode="auto">
              <a:xfrm>
                <a:off x="5566296" y="2500536"/>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bwMode="auto">
            <a:xfrm>
              <a:off x="8393462" y="3415078"/>
              <a:ext cx="576064"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
        <p:nvSpPr>
          <p:cNvPr id="35" name="矩形 34"/>
          <p:cNvSpPr/>
          <p:nvPr/>
        </p:nvSpPr>
        <p:spPr>
          <a:xfrm>
            <a:off x="2757984" y="3536881"/>
            <a:ext cx="824265" cy="480131"/>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Fizz</a:t>
            </a:r>
            <a:endParaRPr lang="zh-CN" altLang="en-US" sz="28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7151981" y="8008815"/>
            <a:ext cx="4533485" cy="523220"/>
          </a:xfrm>
          <a:prstGeom prst="rect">
            <a:avLst/>
          </a:prstGeom>
          <a:noFill/>
        </p:spPr>
        <p:txBody>
          <a:bodyPr wrap="none" rtlCol="0">
            <a:spAutoFit/>
          </a:bodyPr>
          <a:lstStyle/>
          <a:p>
            <a:pPr>
              <a:lnSpc>
                <a:spcPct val="100000"/>
              </a:lnSpc>
            </a:pPr>
            <a:r>
              <a:rPr lang="en-US" altLang="zh-CN" sz="2800" b="1" dirty="0">
                <a:latin typeface="微软雅黑" panose="020B0503020204020204" pitchFamily="34" charset="-122"/>
                <a:ea typeface="微软雅黑" panose="020B0503020204020204" pitchFamily="34" charset="-122"/>
              </a:rPr>
              <a:t>System Under Test(SUT)</a:t>
            </a:r>
            <a:endParaRPr lang="zh-CN" altLang="en-US" sz="28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9022680" y="6789342"/>
            <a:ext cx="1800200" cy="1219473"/>
            <a:chOff x="9022680" y="6789342"/>
            <a:chExt cx="1800200" cy="1219473"/>
          </a:xfrm>
        </p:grpSpPr>
        <p:cxnSp>
          <p:nvCxnSpPr>
            <p:cNvPr id="41" name="直接连接符 40"/>
            <p:cNvCxnSpPr/>
            <p:nvPr/>
          </p:nvCxnSpPr>
          <p:spPr bwMode="auto">
            <a:xfrm>
              <a:off x="9022680" y="6789342"/>
              <a:ext cx="1800200"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46" name="直接箭头连接符 45"/>
            <p:cNvCxnSpPr>
              <a:endCxn id="39" idx="0"/>
            </p:cNvCxnSpPr>
            <p:nvPr/>
          </p:nvCxnSpPr>
          <p:spPr bwMode="auto">
            <a:xfrm flipH="1">
              <a:off x="9418724" y="6789342"/>
              <a:ext cx="504056" cy="1219473"/>
            </a:xfrm>
            <a:prstGeom prst="straightConnector1">
              <a:avLst/>
            </a:prstGeom>
            <a:ln>
              <a:solidFill>
                <a:srgbClr val="FF0000"/>
              </a:solidFill>
              <a:tailEnd type="triangle"/>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grpSp>
        <p:nvGrpSpPr>
          <p:cNvPr id="53" name="组合 52"/>
          <p:cNvGrpSpPr/>
          <p:nvPr/>
        </p:nvGrpSpPr>
        <p:grpSpPr>
          <a:xfrm>
            <a:off x="4054127" y="7901136"/>
            <a:ext cx="3097854" cy="369289"/>
            <a:chOff x="4054127" y="7901136"/>
            <a:chExt cx="3097854" cy="369289"/>
          </a:xfrm>
        </p:grpSpPr>
        <p:cxnSp>
          <p:nvCxnSpPr>
            <p:cNvPr id="43" name="直接连接符 42"/>
            <p:cNvCxnSpPr/>
            <p:nvPr/>
          </p:nvCxnSpPr>
          <p:spPr bwMode="auto">
            <a:xfrm>
              <a:off x="4054127" y="7901136"/>
              <a:ext cx="1152129"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49" name="连接符: 肘形 48"/>
            <p:cNvCxnSpPr>
              <a:endCxn id="39" idx="1"/>
            </p:cNvCxnSpPr>
            <p:nvPr/>
          </p:nvCxnSpPr>
          <p:spPr bwMode="auto">
            <a:xfrm>
              <a:off x="4630191" y="7901136"/>
              <a:ext cx="2521790" cy="369289"/>
            </a:xfrm>
            <a:prstGeom prst="bentConnector3">
              <a:avLst>
                <a:gd name="adj1" fmla="val -91"/>
              </a:avLst>
            </a:prstGeom>
            <a:ln>
              <a:solidFill>
                <a:srgbClr val="FF0000"/>
              </a:solidFill>
              <a:tailEnd type="triangle"/>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2385946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ntr" presetSubtype="0" fill="hold" grpId="0" nodeType="withEffect">
                                  <p:stCondLst>
                                    <p:cond delay="30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right)">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up)">
                                      <p:cBhvr>
                                        <p:cTn id="35" dur="500"/>
                                        <p:tgtEl>
                                          <p:spTgt spid="54"/>
                                        </p:tgtEl>
                                      </p:cBhvr>
                                    </p:animEffect>
                                  </p:childTnLst>
                                </p:cTn>
                              </p:par>
                              <p:par>
                                <p:cTn id="36" presetID="22" presetClass="entr" presetSubtype="8"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5"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Using Fakes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8</a:t>
            </a:fld>
            <a:endParaRPr lang="en-US">
              <a:latin typeface="微软雅黑" panose="020B0503020204020204" pitchFamily="34" charset="-122"/>
              <a:ea typeface="微软雅黑" panose="020B0503020204020204" pitchFamily="34" charset="-122"/>
            </a:endParaRPr>
          </a:p>
        </p:txBody>
      </p:sp>
      <p:grpSp>
        <p:nvGrpSpPr>
          <p:cNvPr id="6" name="组合 5"/>
          <p:cNvGrpSpPr/>
          <p:nvPr/>
        </p:nvGrpSpPr>
        <p:grpSpPr>
          <a:xfrm>
            <a:off x="453728" y="1708448"/>
            <a:ext cx="12313369" cy="3162300"/>
            <a:chOff x="453728" y="1708448"/>
            <a:chExt cx="12313369" cy="3162300"/>
          </a:xfrm>
        </p:grpSpPr>
        <p:pic>
          <p:nvPicPr>
            <p:cNvPr id="5" name="图片 4"/>
            <p:cNvPicPr>
              <a:picLocks noChangeAspect="1"/>
            </p:cNvPicPr>
            <p:nvPr/>
          </p:nvPicPr>
          <p:blipFill>
            <a:blip r:embed="rId2"/>
            <a:stretch>
              <a:fillRect/>
            </a:stretch>
          </p:blipFill>
          <p:spPr>
            <a:xfrm>
              <a:off x="453728" y="1708448"/>
              <a:ext cx="6697980" cy="3162300"/>
            </a:xfrm>
            <a:prstGeom prst="rect">
              <a:avLst/>
            </a:prstGeom>
          </p:spPr>
        </p:pic>
        <p:sp>
          <p:nvSpPr>
            <p:cNvPr id="17" name="内容占位符 2"/>
            <p:cNvSpPr txBox="1">
              <a:spLocks/>
            </p:cNvSpPr>
            <p:nvPr/>
          </p:nvSpPr>
          <p:spPr bwMode="auto">
            <a:xfrm>
              <a:off x="7654529" y="1708448"/>
              <a:ext cx="5112568" cy="24482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Calls first rule with input number and special numbers</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Returns result if it is not null</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Otherwise try the next rule</a:t>
              </a:r>
              <a:endParaRPr lang="zh-Hans" altLang="en-US" sz="2400" kern="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81000" y="5596880"/>
            <a:ext cx="12386097" cy="3208020"/>
            <a:chOff x="381000" y="5596880"/>
            <a:chExt cx="12386097" cy="3208020"/>
          </a:xfrm>
        </p:grpSpPr>
        <p:pic>
          <p:nvPicPr>
            <p:cNvPr id="8" name="图片 7"/>
            <p:cNvPicPr>
              <a:picLocks noChangeAspect="1"/>
            </p:cNvPicPr>
            <p:nvPr/>
          </p:nvPicPr>
          <p:blipFill>
            <a:blip r:embed="rId3"/>
            <a:stretch>
              <a:fillRect/>
            </a:stretch>
          </p:blipFill>
          <p:spPr>
            <a:xfrm>
              <a:off x="381000" y="5596880"/>
              <a:ext cx="6339840" cy="3208020"/>
            </a:xfrm>
            <a:prstGeom prst="rect">
              <a:avLst/>
            </a:prstGeom>
          </p:spPr>
        </p:pic>
        <p:sp>
          <p:nvSpPr>
            <p:cNvPr id="18" name="内容占位符 2"/>
            <p:cNvSpPr txBox="1">
              <a:spLocks/>
            </p:cNvSpPr>
            <p:nvPr/>
          </p:nvSpPr>
          <p:spPr bwMode="auto">
            <a:xfrm>
              <a:off x="7654529" y="6130280"/>
              <a:ext cx="5112568" cy="24482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Rule1 returns Hello if input equals first special number</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Rule2 always returns World</a:t>
              </a:r>
            </a:p>
          </p:txBody>
        </p:sp>
      </p:grpSp>
    </p:spTree>
    <p:extLst>
      <p:ext uri="{BB962C8B-B14F-4D97-AF65-F5344CB8AC3E}">
        <p14:creationId xmlns:p14="http://schemas.microsoft.com/office/powerpoint/2010/main" val="862973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a:defRPr/>
            </a:pPr>
            <a:r>
              <a:rPr lang="en-US" dirty="0">
                <a:latin typeface="微软雅黑" panose="020B0503020204020204" pitchFamily="34" charset="-122"/>
                <a:ea typeface="微软雅黑" panose="020B0503020204020204" pitchFamily="34" charset="-122"/>
              </a:rPr>
              <a:t>Mocking</a:t>
            </a:r>
          </a:p>
        </p:txBody>
      </p:sp>
      <p:sp>
        <p:nvSpPr>
          <p:cNvPr id="12290" name="Rectangle 2"/>
          <p:cNvSpPr>
            <a:spLocks noGrp="1" noChangeArrowheads="1"/>
          </p:cNvSpPr>
          <p:nvPr>
            <p:ph idx="1"/>
          </p:nvPr>
        </p:nvSpPr>
        <p:spPr/>
        <p:txBody>
          <a:bodyPr/>
          <a:lstStyle/>
          <a:p>
            <a:pPr marL="0" indent="0" eaLnBrk="1" hangingPunct="1">
              <a:defRPr/>
            </a:pPr>
            <a:r>
              <a:rPr lang="en-US" dirty="0">
                <a:latin typeface="微软雅黑" panose="020B0503020204020204" pitchFamily="34" charset="-122"/>
                <a:ea typeface="微软雅黑" panose="020B0503020204020204" pitchFamily="34" charset="-122"/>
              </a:rPr>
              <a:t>With Google Mock</a:t>
            </a:r>
          </a:p>
        </p:txBody>
      </p:sp>
      <p:sp>
        <p:nvSpPr>
          <p:cNvPr id="4" name="Slide Number Placeholder 3"/>
          <p:cNvSpPr>
            <a:spLocks noGrp="1"/>
          </p:cNvSpPr>
          <p:nvPr>
            <p:ph type="sldNum" sz="quarter" idx="10"/>
          </p:nvPr>
        </p:nvSpPr>
        <p:spPr/>
        <p:txBody>
          <a:bodyPr/>
          <a:lstStyle/>
          <a:p>
            <a:pPr>
              <a:defRPr/>
            </a:pPr>
            <a:fld id="{FF174A22-F644-8D40-AF6E-ACD99327719B}" type="slidenum">
              <a:rPr lang="en-US">
                <a:latin typeface="微软雅黑" panose="020B0503020204020204" pitchFamily="34" charset="-122"/>
                <a:ea typeface="微软雅黑" panose="020B0503020204020204" pitchFamily="34" charset="-122"/>
              </a:rPr>
              <a:pPr>
                <a:defRPr/>
              </a:pPr>
              <a:t>9</a:t>
            </a:fld>
            <a:endParaRPr lang="en-US">
              <a:latin typeface="微软雅黑" panose="020B0503020204020204" pitchFamily="34" charset="-122"/>
              <a:ea typeface="微软雅黑" panose="020B0503020204020204" pitchFamily="34" charset="-122"/>
            </a:endParaRPr>
          </a:p>
        </p:txBody>
      </p:sp>
    </p:spTree>
  </p:cSld>
  <p:clrMapOvr>
    <a:masterClrMapping/>
  </p:clrMapOvr>
  <p:transition/>
</p:sld>
</file>

<file path=ppt/theme/theme1.xml><?xml version="1.0" encoding="utf-8"?>
<a:theme xmlns:a="http://schemas.openxmlformats.org/drawingml/2006/main" name="tw-ppt-template">
  <a:themeElements>
    <a:clrScheme name="ThoughtWorks Final">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2.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3.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4.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docProps/app.xml><?xml version="1.0" encoding="utf-8"?>
<Properties xmlns="http://schemas.openxmlformats.org/officeDocument/2006/extended-properties" xmlns:vt="http://schemas.openxmlformats.org/officeDocument/2006/docPropsVTypes">
  <Template>tw-ppt-template</Template>
  <TotalTime>861</TotalTime>
  <Pages>0</Pages>
  <Words>776</Words>
  <Characters>0</Characters>
  <Application>Microsoft Office PowerPoint</Application>
  <PresentationFormat>自定义</PresentationFormat>
  <Lines>0</Lines>
  <Paragraphs>165</Paragraphs>
  <Slides>30</Slides>
  <Notes>5</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30</vt:i4>
      </vt:variant>
    </vt:vector>
  </HeadingPairs>
  <TitlesOfParts>
    <vt:vector size="46" baseType="lpstr">
      <vt:lpstr>Lucida Grande</vt:lpstr>
      <vt:lpstr>ＭＳ Ｐゴシック</vt:lpstr>
      <vt:lpstr>Open Sans</vt:lpstr>
      <vt:lpstr>Open Sans Extrabold</vt:lpstr>
      <vt:lpstr>Open Sans Extrabold Italic</vt:lpstr>
      <vt:lpstr>Open Sans Italic</vt:lpstr>
      <vt:lpstr>Open Sans Light</vt:lpstr>
      <vt:lpstr>ヒラギノ角ゴ ProN W3</vt:lpstr>
      <vt:lpstr>ヒラギノ角ゴ ProN W6</vt:lpstr>
      <vt:lpstr>微软雅黑</vt:lpstr>
      <vt:lpstr>Arial</vt:lpstr>
      <vt:lpstr>Calibri</vt:lpstr>
      <vt:lpstr>Wingdings</vt:lpstr>
      <vt:lpstr>tw-ppt-template</vt:lpstr>
      <vt:lpstr>2_TW - Black</vt:lpstr>
      <vt:lpstr>4_TW - Black</vt:lpstr>
      <vt:lpstr>Stubs &amp; Mocks</vt:lpstr>
      <vt:lpstr>Applying Rules</vt:lpstr>
      <vt:lpstr>Open Closed Principle</vt:lpstr>
      <vt:lpstr>Injecting Rules</vt:lpstr>
      <vt:lpstr>Dependency Injection</vt:lpstr>
      <vt:lpstr>Advantages</vt:lpstr>
      <vt:lpstr>Rule Updated</vt:lpstr>
      <vt:lpstr>Using Fakes</vt:lpstr>
      <vt:lpstr>Mocking</vt:lpstr>
      <vt:lpstr>MOCK Object</vt:lpstr>
      <vt:lpstr>EXPECTATIONS</vt:lpstr>
      <vt:lpstr>ACTIONS</vt:lpstr>
      <vt:lpstr>USING GMOCK</vt:lpstr>
      <vt:lpstr>USING CMOCK – Google Mock Extension</vt:lpstr>
      <vt:lpstr>EXERCISE</vt:lpstr>
      <vt:lpstr>WEATHER NOTIFIER</vt:lpstr>
      <vt:lpstr>WEATHER NOTIFIER</vt:lpstr>
      <vt:lpstr>Stubs Vs Mocks</vt:lpstr>
      <vt:lpstr>Test Doubles</vt:lpstr>
      <vt:lpstr>MATCHERS</vt:lpstr>
      <vt:lpstr>Advanced MatChers</vt:lpstr>
      <vt:lpstr>Cardinalities</vt:lpstr>
      <vt:lpstr>Expectation Order</vt:lpstr>
      <vt:lpstr>EXERCISE</vt:lpstr>
      <vt:lpstr>WHY MOCK</vt:lpstr>
      <vt:lpstr>CMOCK LIMITIONS</vt:lpstr>
      <vt:lpstr>Mocking With Mockcpp</vt:lpstr>
      <vt:lpstr>Reference</vt:lpstr>
      <vt:lpstr>PowerPoint 演示文稿</vt:lpstr>
      <vt:lpstr>THANK YOU</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NICE BIG title</dc:title>
  <dc:creator>Administrator</dc:creator>
  <cp:lastModifiedBy>Coney</cp:lastModifiedBy>
  <cp:revision>125</cp:revision>
  <dcterms:created xsi:type="dcterms:W3CDTF">2015-01-20T01:00:40Z</dcterms:created>
  <dcterms:modified xsi:type="dcterms:W3CDTF">2016-08-10T17:01:24Z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1428479885</vt:lpwstr>
  </property>
</Properties>
</file>