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4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8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3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8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1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4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4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9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2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40E7-934D-4A46-97FE-E3E2C74505D7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75E7-8C98-4642-9EB1-6AB50B1A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1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10514" y="1384167"/>
            <a:ext cx="6543071" cy="4344506"/>
            <a:chOff x="-31176" y="2408614"/>
            <a:chExt cx="5309085" cy="3525157"/>
          </a:xfrm>
        </p:grpSpPr>
        <p:sp>
          <p:nvSpPr>
            <p:cNvPr id="28" name="圆角矩形 27"/>
            <p:cNvSpPr/>
            <p:nvPr/>
          </p:nvSpPr>
          <p:spPr>
            <a:xfrm>
              <a:off x="3187852" y="4697691"/>
              <a:ext cx="2090056" cy="1236080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 Host2</a:t>
              </a:r>
              <a:endParaRPr lang="zh-CN" altLang="en-US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-31176" y="4697693"/>
              <a:ext cx="3135080" cy="1230461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 Host1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-31105" y="2408615"/>
              <a:ext cx="1045028" cy="1137687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Dom0</a:t>
              </a:r>
              <a:endParaRPr lang="zh-CN" altLang="en-US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34891" y="2408615"/>
              <a:ext cx="1045028" cy="1137687"/>
            </a:xfrm>
            <a:prstGeom prst="roundRect">
              <a:avLst>
                <a:gd name="adj" fmla="val 3834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DomU</a:t>
              </a:r>
              <a:endParaRPr lang="en-US" altLang="zh-CN" dirty="0"/>
            </a:p>
            <a:p>
              <a:pPr algn="ctr"/>
              <a:r>
                <a:rPr lang="en-US" altLang="zh-CN" sz="1300" dirty="0"/>
                <a:t>(</a:t>
              </a:r>
              <a:r>
                <a:rPr lang="en-US" altLang="zh-CN" sz="1300" dirty="0" err="1"/>
                <a:t>ScaleWorks</a:t>
              </a:r>
              <a:r>
                <a:rPr lang="en-US" altLang="zh-CN" sz="1300" dirty="0"/>
                <a:t>)</a:t>
              </a:r>
              <a:endParaRPr lang="zh-CN" altLang="en-US" sz="1300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100889" y="2408615"/>
              <a:ext cx="1045028" cy="1137687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DomU</a:t>
              </a:r>
              <a:endParaRPr lang="en-US" altLang="zh-CN" dirty="0"/>
            </a:p>
            <a:p>
              <a:pPr algn="ctr"/>
              <a:r>
                <a:rPr lang="en-US" altLang="zh-CN" sz="1300" dirty="0"/>
                <a:t>(Guest OS)</a:t>
              </a:r>
              <a:endParaRPr lang="zh-CN" altLang="en-US" sz="1300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166886" y="2408615"/>
              <a:ext cx="1045028" cy="1137687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DomU</a:t>
              </a:r>
              <a:endParaRPr lang="en-US" altLang="zh-CN" dirty="0"/>
            </a:p>
            <a:p>
              <a:pPr algn="ctr"/>
              <a:r>
                <a:rPr lang="en-US" altLang="zh-CN" sz="1300" dirty="0"/>
                <a:t>(Guest OS)</a:t>
              </a:r>
              <a:endParaRPr lang="zh-CN" altLang="en-US" sz="1300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232881" y="2408614"/>
              <a:ext cx="1045028" cy="1137687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Dom0</a:t>
              </a:r>
              <a:endParaRPr lang="zh-CN" altLang="en-US" dirty="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-31113" y="3576311"/>
              <a:ext cx="1045028" cy="533855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Local</a:t>
              </a:r>
            </a:p>
            <a:p>
              <a:pPr algn="ctr"/>
              <a:r>
                <a:rPr lang="en-US" altLang="zh-CN" dirty="0"/>
                <a:t>Storage</a:t>
              </a:r>
              <a:endParaRPr lang="zh-CN" altLang="en-US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-31175" y="4133828"/>
              <a:ext cx="1045028" cy="533855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USB Disk</a:t>
              </a:r>
              <a:endParaRPr lang="zh-CN" altLang="en-US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034893" y="4132971"/>
              <a:ext cx="2069013" cy="533855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HDD</a:t>
              </a:r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232881" y="3574724"/>
              <a:ext cx="1045028" cy="533855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Local</a:t>
              </a:r>
            </a:p>
            <a:p>
              <a:pPr algn="ctr"/>
              <a:r>
                <a:rPr lang="en-US" altLang="zh-CN" dirty="0"/>
                <a:t>Storage</a:t>
              </a:r>
              <a:endParaRPr lang="zh-CN" altLang="en-US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232881" y="4132970"/>
              <a:ext cx="1045028" cy="533855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USB Disk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034892" y="3570692"/>
              <a:ext cx="3177023" cy="537887"/>
            </a:xfrm>
            <a:prstGeom prst="roundRect">
              <a:avLst>
                <a:gd name="adj" fmla="val 3834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Shared </a:t>
              </a:r>
              <a:r>
                <a:rPr lang="en-US" altLang="zh-CN" dirty="0" err="1"/>
                <a:t>Strorage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53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00167" y="598334"/>
            <a:ext cx="8287752" cy="5665734"/>
            <a:chOff x="839448" y="675246"/>
            <a:chExt cx="7845805" cy="53636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9623" y="3344985"/>
              <a:ext cx="1323975" cy="130710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3423" y="3344985"/>
              <a:ext cx="1323975" cy="13071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9623" y="2548540"/>
              <a:ext cx="1323975" cy="30785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422" y="2548540"/>
              <a:ext cx="1323975" cy="30785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9921" y="714068"/>
              <a:ext cx="1333500" cy="115283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7221" y="5132133"/>
              <a:ext cx="1158901" cy="4476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1580" y="3474515"/>
              <a:ext cx="552741" cy="47428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9620" y="5050196"/>
              <a:ext cx="985208" cy="53816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2322" y="4141305"/>
              <a:ext cx="819441" cy="36791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65256" y="3474514"/>
              <a:ext cx="552741" cy="47428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3538" y="4099999"/>
              <a:ext cx="819441" cy="367912"/>
            </a:xfrm>
            <a:prstGeom prst="rect">
              <a:avLst/>
            </a:prstGeom>
          </p:spPr>
        </p:pic>
        <p:cxnSp>
          <p:nvCxnSpPr>
            <p:cNvPr id="29" name="直接箭头连接符 28"/>
            <p:cNvCxnSpPr/>
            <p:nvPr/>
          </p:nvCxnSpPr>
          <p:spPr>
            <a:xfrm>
              <a:off x="1830339" y="4302207"/>
              <a:ext cx="380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830339" y="3711656"/>
              <a:ext cx="380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6154251" y="4283955"/>
              <a:ext cx="382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6154251" y="3718883"/>
              <a:ext cx="382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2751275" y="4669195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577844" y="4719201"/>
              <a:ext cx="452479" cy="421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4182638" y="4660643"/>
              <a:ext cx="468467" cy="471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2901608" y="2899137"/>
              <a:ext cx="3" cy="4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>
              <a:off x="2901607" y="1695452"/>
              <a:ext cx="804864" cy="771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563722" y="1740619"/>
              <a:ext cx="808012" cy="726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5465406" y="2899137"/>
              <a:ext cx="3" cy="4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839448" y="675246"/>
              <a:ext cx="6677025" cy="536360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H="1">
              <a:off x="4887573" y="1381125"/>
              <a:ext cx="366712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H="1">
              <a:off x="4887573" y="5353051"/>
              <a:ext cx="366712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7600623" y="1086768"/>
              <a:ext cx="974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220V AC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490695" y="5050193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RJ45 Cable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727460" y="1116205"/>
              <a:ext cx="787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Power</a:t>
              </a:r>
            </a:p>
            <a:p>
              <a:r>
                <a:rPr lang="en-US" altLang="zh-CN" sz="1400" b="1" dirty="0"/>
                <a:t>Adapter</a:t>
              </a:r>
              <a:endParaRPr lang="zh-CN" altLang="en-US" sz="1400" b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00981" y="2440856"/>
              <a:ext cx="764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Power</a:t>
              </a:r>
            </a:p>
            <a:p>
              <a:r>
                <a:rPr lang="en-US" altLang="zh-CN" sz="1400" b="1" dirty="0"/>
                <a:t>Module</a:t>
              </a:r>
              <a:endParaRPr lang="zh-CN" altLang="en-US" sz="1400" b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69490" y="317904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USB Disk</a:t>
              </a:r>
              <a:endParaRPr lang="zh-CN" altLang="en-US" sz="1400" b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69490" y="4515307"/>
              <a:ext cx="823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Memory</a:t>
              </a:r>
              <a:endParaRPr lang="zh-CN" altLang="en-US" sz="14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93261" y="5547309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SSD</a:t>
              </a:r>
              <a:endParaRPr lang="zh-CN" altLang="en-US" sz="1400" b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797889" y="5590305"/>
              <a:ext cx="67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Switch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609440" y="3844650"/>
              <a:ext cx="1193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/>
                <a:t>MotherBoard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41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45</Words>
  <Application>Microsoft Office PowerPoint</Application>
  <PresentationFormat>全屏显示(4:3)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LemonConey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Coney Wu</dc:creator>
  <cp:lastModifiedBy>Coney Wu</cp:lastModifiedBy>
  <cp:revision>9</cp:revision>
  <dcterms:created xsi:type="dcterms:W3CDTF">2014-06-08T16:43:09Z</dcterms:created>
  <dcterms:modified xsi:type="dcterms:W3CDTF">2014-06-08T17:54:56Z</dcterms:modified>
</cp:coreProperties>
</file>