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7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89" r:id="rId13"/>
    <p:sldId id="290" r:id="rId14"/>
    <p:sldId id="292" r:id="rId15"/>
    <p:sldId id="256" r:id="rId16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520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Gtest</a:t>
            </a:r>
            <a:r>
              <a:rPr lang="en-US" dirty="0" smtClean="0"/>
              <a:t> Introduction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/>
              <a:t>A test fixture allows you to </a:t>
            </a:r>
            <a:r>
              <a:rPr lang="en-US" altLang="zh-CHS" sz="4400" dirty="0" smtClean="0">
                <a:solidFill>
                  <a:srgbClr val="FF0000"/>
                </a:solidFill>
              </a:rPr>
              <a:t>reuse</a:t>
            </a:r>
            <a:r>
              <a:rPr lang="en-US" altLang="zh-CHS" sz="4400" dirty="0" smtClean="0"/>
              <a:t> the same configuration of objects for several different tests</a:t>
            </a:r>
          </a:p>
          <a:p>
            <a:pPr marL="0"/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FIXTURE Internals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CHS" sz="28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CHS" sz="24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CHS" sz="24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CHS" sz="28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HS" sz="28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CHS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smtClean="0"/>
              <a:t>Open </a:t>
            </a:r>
            <a:r>
              <a:rPr lang="en-US" altLang="zh-CHS" sz="3600" dirty="0" err="1" smtClean="0"/>
              <a:t>gtest_sample</a:t>
            </a:r>
            <a:r>
              <a:rPr lang="en-US" altLang="zh-CHS" sz="3600" dirty="0" smtClean="0"/>
              <a:t>, Compile and run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err="1" smtClean="0"/>
              <a:t>SalesMan</a:t>
            </a:r>
            <a:r>
              <a:rPr lang="en-US" altLang="zh-CHS" sz="3600" dirty="0" smtClean="0"/>
              <a:t> should answer “see you” to “bye”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err="1" smtClean="0"/>
              <a:t>SalesMan</a:t>
            </a:r>
            <a:r>
              <a:rPr lang="en-US" altLang="zh-CHS" sz="3600" dirty="0" smtClean="0"/>
              <a:t> should throw an exception if question is empty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Why Google 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Google Test is designed to be portable</a:t>
            </a:r>
          </a:p>
          <a:p>
            <a:r>
              <a:rPr lang="en-US" altLang="zh-CHS" sz="3400" dirty="0" smtClean="0"/>
              <a:t>Google Test automatically detects your tests and doesn't require you to enumerate them in order to run them</a:t>
            </a:r>
          </a:p>
          <a:p>
            <a:r>
              <a:rPr lang="en-US" altLang="zh-CHS" sz="3400" dirty="0" smtClean="0"/>
              <a:t>Simple things are easy in Google Test, while hard things are possible</a:t>
            </a:r>
          </a:p>
          <a:p>
            <a:r>
              <a:rPr lang="en-US" altLang="zh-CHS" sz="3400" dirty="0" smtClean="0"/>
              <a:t>Easy to write assertions that generate informative messages</a:t>
            </a:r>
          </a:p>
          <a:p>
            <a:r>
              <a:rPr lang="en-US" altLang="zh-CHS" sz="3400" dirty="0" smtClean="0"/>
              <a:t>You can decide which tests to run using name patterns</a:t>
            </a:r>
          </a:p>
          <a:p>
            <a:r>
              <a:rPr lang="en-US" altLang="zh-CHS" sz="3400" dirty="0" smtClean="0"/>
              <a:t>Google Test can generate XML test result reports 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BASIC CONCEPTS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4400" dirty="0" smtClean="0">
                <a:sym typeface="Calibri"/>
              </a:rPr>
              <a:t>Start by writing </a:t>
            </a:r>
            <a:r>
              <a:rPr lang="en-US" altLang="zh-CHS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CHS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CH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ASSERTIONS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EXPECT_* generate nonfatal failures, which don't abort the current function</a:t>
            </a:r>
          </a:p>
          <a:p>
            <a:r>
              <a:rPr lang="en-US" altLang="zh-CHS" sz="3400" dirty="0" smtClean="0"/>
              <a:t>ASSERT_* generate fatal failures when they fail, and </a:t>
            </a:r>
            <a:r>
              <a:rPr lang="en-US" altLang="zh-CHS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Requirement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Value arguments must be comparable by the assertion's comparison operator</a:t>
            </a:r>
          </a:p>
          <a:p>
            <a:r>
              <a:rPr lang="en-US" altLang="zh-CHS" sz="3400" dirty="0" smtClean="0"/>
              <a:t>Values must support the &lt;&lt; operator for streaming to an std::</a:t>
            </a:r>
            <a:r>
              <a:rPr lang="en-US" altLang="zh-CHS" sz="3400" dirty="0" err="1" smtClean="0"/>
              <a:t>ostream</a:t>
            </a:r>
            <a:endParaRPr lang="en-US" altLang="zh-CHS" sz="3400" dirty="0" smtClean="0"/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STRUCTURE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USING GTEST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include &lt;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/</a:t>
            </a:r>
            <a:r>
              <a:rPr lang="en-US" altLang="zh-CHS" sz="3400" dirty="0" err="1" smtClean="0"/>
              <a:t>gtest.h</a:t>
            </a:r>
            <a:r>
              <a:rPr lang="en-US" altLang="zh-CHS" sz="3400" dirty="0" smtClean="0"/>
              <a:t>&gt;</a:t>
            </a:r>
          </a:p>
          <a:p>
            <a:r>
              <a:rPr lang="en-US" altLang="zh-CHS" sz="3400" dirty="0" smtClean="0"/>
              <a:t>write your tests in any source files</a:t>
            </a:r>
          </a:p>
          <a:p>
            <a:r>
              <a:rPr lang="en-US" altLang="zh-CHS" sz="3400" dirty="0" smtClean="0"/>
              <a:t>initialize </a:t>
            </a:r>
            <a:r>
              <a:rPr lang="en-US" altLang="zh-CHS" sz="3400" dirty="0" err="1" smtClean="0"/>
              <a:t>gtest</a:t>
            </a:r>
            <a:r>
              <a:rPr lang="en-US" altLang="zh-CHS" sz="3400" dirty="0" smtClean="0"/>
              <a:t> by </a:t>
            </a:r>
            <a:r>
              <a:rPr lang="en-US" altLang="zh-CHS" sz="3400" dirty="0" err="1" smtClean="0"/>
              <a:t>InitGoogleTest</a:t>
            </a:r>
            <a:r>
              <a:rPr lang="en-US" altLang="zh-CHS" sz="3400" dirty="0" smtClean="0"/>
              <a:t>()</a:t>
            </a:r>
          </a:p>
          <a:p>
            <a:r>
              <a:rPr lang="en-US" altLang="zh-CHS" sz="3400" dirty="0" smtClean="0"/>
              <a:t>call RUN_ALL_TESTS() in main() function</a:t>
            </a:r>
          </a:p>
          <a:p>
            <a:r>
              <a:rPr lang="en-US" altLang="zh-CHS" sz="3400" dirty="0" smtClean="0"/>
              <a:t>compile and run</a:t>
            </a:r>
          </a:p>
          <a:p>
            <a:endParaRPr lang="zh-CH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smtClean="0"/>
              <a:t>Open </a:t>
            </a:r>
            <a:r>
              <a:rPr lang="en-US" altLang="zh-CHS" sz="3600" dirty="0" err="1" smtClean="0"/>
              <a:t>gtest_sample</a:t>
            </a:r>
            <a:r>
              <a:rPr lang="en-US" altLang="zh-CHS" sz="3600" dirty="0" smtClean="0"/>
              <a:t>, Compile and run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err="1" smtClean="0"/>
              <a:t>SalesMan</a:t>
            </a:r>
            <a:r>
              <a:rPr lang="en-US" altLang="zh-CHS" sz="3600" dirty="0" smtClean="0"/>
              <a:t> should answer “see you” to “bye”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H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3600" dirty="0" err="1" smtClean="0"/>
              <a:t>SalesMan</a:t>
            </a:r>
            <a:r>
              <a:rPr lang="en-US" altLang="zh-CHS" sz="3600" dirty="0" smtClean="0"/>
              <a:t> should throw an exception if question is empty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236</TotalTime>
  <Pages>0</Pages>
  <Words>325</Words>
  <Characters>0</Characters>
  <Application>Microsoft Macintosh PowerPoint</Application>
  <PresentationFormat>Custom</PresentationFormat>
  <Lines>0</Lines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Calibri</vt:lpstr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Wingdings</vt:lpstr>
      <vt:lpstr>ヒラギノ角ゴ ProN W3</vt:lpstr>
      <vt:lpstr>ヒラギノ角ゴ ProN W6</vt:lpstr>
      <vt:lpstr>tw-ppt-template</vt:lpstr>
      <vt:lpstr>2_TW - Black</vt:lpstr>
      <vt:lpstr>4_TW - Black</vt:lpstr>
      <vt:lpstr>Gtest Introduction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TEST Fixture</vt:lpstr>
      <vt:lpstr>TEST FIXTURE Internals</vt:lpstr>
      <vt:lpstr>EXERCISE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32</cp:revision>
  <dcterms:created xsi:type="dcterms:W3CDTF">2015-01-20T01:00:40Z</dcterms:created>
  <dcterms:modified xsi:type="dcterms:W3CDTF">2015-03-29T16:34:04Z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