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8928" autoAdjust="0"/>
  </p:normalViewPr>
  <p:slideViewPr>
    <p:cSldViewPr>
      <p:cViewPr varScale="1">
        <p:scale>
          <a:sx n="77" d="100"/>
          <a:sy n="77" d="100"/>
        </p:scale>
        <p:origin x="1536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更新代码</a:t>
            </a:r>
            <a:r>
              <a:rPr lang="en-US" altLang="zh-CHS" dirty="0" smtClean="0"/>
              <a:t>, </a:t>
            </a:r>
            <a:r>
              <a:rPr lang="zh-CHS" altLang="en-US" dirty="0" smtClean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重构使</a:t>
            </a:r>
            <a:r>
              <a:rPr lang="en-US" altLang="zh-CHS" dirty="0" smtClean="0"/>
              <a:t>Librarian</a:t>
            </a:r>
            <a:r>
              <a:rPr lang="zh-CHS" altLang="en-US" dirty="0" smtClean="0"/>
              <a:t>对象支持新的</a:t>
            </a:r>
            <a:r>
              <a:rPr lang="en-US" altLang="zh-CHS" dirty="0" smtClean="0"/>
              <a:t>Book</a:t>
            </a:r>
            <a:r>
              <a:rPr lang="zh-CHS" altLang="en-US" dirty="0" smtClean="0"/>
              <a:t>依赖</a:t>
            </a:r>
            <a:r>
              <a:rPr lang="en-US" altLang="zh-CHS" dirty="0" smtClean="0"/>
              <a:t>, </a:t>
            </a:r>
            <a:r>
              <a:rPr lang="zh-CHS" altLang="en-US" dirty="0" smtClean="0"/>
              <a:t>测试可以通过</a:t>
            </a:r>
            <a:r>
              <a:rPr lang="en-US" altLang="zh-CHS" dirty="0" smtClean="0"/>
              <a:t>Book</a:t>
            </a:r>
            <a:r>
              <a:rPr lang="zh-CHS" altLang="en-US" dirty="0" smtClean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HS" dirty="0" smtClean="0"/>
              <a:t>Librarian::store(vendor)</a:t>
            </a:r>
            <a:r>
              <a:rPr lang="zh-CHS" altLang="en-US" dirty="0" smtClean="0"/>
              <a:t>需要构造一个</a:t>
            </a:r>
            <a:r>
              <a:rPr lang="en-US" altLang="zh-CHS" dirty="0" smtClean="0"/>
              <a:t>`</a:t>
            </a:r>
            <a:r>
              <a:rPr lang="zh-CHS" altLang="en-US" dirty="0" smtClean="0"/>
              <a:t>假</a:t>
            </a:r>
            <a:r>
              <a:rPr lang="en-US" altLang="zh-CHS" dirty="0" smtClean="0"/>
              <a:t>`</a:t>
            </a:r>
            <a:r>
              <a:rPr lang="zh-CHS" altLang="en-US" dirty="0" smtClean="0"/>
              <a:t>的</a:t>
            </a:r>
            <a:r>
              <a:rPr lang="en-US" altLang="zh-CHS" dirty="0" smtClean="0"/>
              <a:t>vendor</a:t>
            </a:r>
            <a:endParaRPr lang="zh-CHS" alt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通过</a:t>
            </a:r>
            <a:r>
              <a:rPr lang="en-US" altLang="zh-CHS" dirty="0" smtClean="0"/>
              <a:t>EXPECT</a:t>
            </a:r>
            <a:r>
              <a:rPr lang="zh-CHS" altLang="en-US" dirty="0" smtClean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通过</a:t>
            </a:r>
            <a:r>
              <a:rPr lang="en-US" altLang="zh-CHS" dirty="0" smtClean="0"/>
              <a:t>Times</a:t>
            </a:r>
            <a:r>
              <a:rPr lang="zh-CHS" altLang="en-US" dirty="0" smtClean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martinfowler.com/articles/injection.html" TargetMode="External"/><Relationship Id="rId3" Type="http://schemas.openxmlformats.org/officeDocument/2006/relationships/hyperlink" Target="http://www.cnblogs.com/xingyukun/archive/2007/10/20/931331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 &amp; Decoupling</a:t>
            </a:r>
            <a:endParaRPr lang="en-US" sz="9600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H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H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CH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H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CH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H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CH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H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CH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H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Decoupling</a:t>
            </a:r>
            <a:endParaRPr lang="en-US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Testable Design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Doubles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Dummy</a:t>
            </a:r>
            <a:r>
              <a:rPr lang="en-US" sz="3200" dirty="0"/>
              <a:t> objects are passed around but never actually used. Usually they are just used to fill parameter </a:t>
            </a:r>
            <a:r>
              <a:rPr lang="en-US" sz="3200" dirty="0" smtClean="0"/>
              <a:t>lists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Fake</a:t>
            </a:r>
            <a:r>
              <a:rPr lang="en-US" sz="3200" dirty="0"/>
              <a:t> objects actually have working implementations, but usually take some shortcut which makes them not suitable for </a:t>
            </a:r>
            <a:r>
              <a:rPr lang="en-US" sz="3200" dirty="0" smtClean="0"/>
              <a:t>production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Stubs</a:t>
            </a:r>
            <a:r>
              <a:rPr lang="en-US" sz="3200" dirty="0"/>
              <a:t> provide canned answers to calls made during the test, usually not responding at all to anything outside what's programmed in for the </a:t>
            </a:r>
            <a:r>
              <a:rPr lang="en-US" sz="3200" dirty="0" smtClean="0"/>
              <a:t>test</a:t>
            </a:r>
          </a:p>
          <a:p>
            <a:endParaRPr lang="en-US" sz="800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Mocks</a:t>
            </a:r>
            <a:r>
              <a:rPr lang="en-US" sz="3200" dirty="0"/>
              <a:t> are </a:t>
            </a:r>
            <a:r>
              <a:rPr lang="en-US" sz="3200" dirty="0" smtClean="0"/>
              <a:t>objects </a:t>
            </a:r>
            <a:r>
              <a:rPr lang="en-US" sz="3200" dirty="0"/>
              <a:t>pre-programmed with expectations which form a specification of the calls they are expected to </a:t>
            </a:r>
            <a:r>
              <a:rPr lang="en-US" sz="3200" dirty="0" smtClean="0"/>
              <a:t>receive</a:t>
            </a:r>
            <a:endParaRPr lang="en-US" sz="3200" dirty="0"/>
          </a:p>
          <a:p>
            <a:endParaRPr lang="zh-CH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MATCHERS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a mock function takes arguments, we can specify the </a:t>
            </a:r>
            <a:r>
              <a:rPr lang="en-US" altLang="zh-CH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arguments value</a:t>
            </a: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H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HT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testing::_ </a:t>
            </a:r>
            <a:r>
              <a:rPr lang="en-US" altLang="zh-CH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will match any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CH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Times()</a:t>
            </a:r>
            <a:r>
              <a:rPr lang="en-US" altLang="zh-CH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specify the </a:t>
            </a: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cardinality </a:t>
            </a:r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it tells </a:t>
            </a:r>
            <a:r>
              <a:rPr 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times the call should occur</a:t>
            </a:r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CH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H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H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H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H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H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CH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H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b="1" dirty="0" smtClean="0"/>
              <a:t>Inversion of Control Containers and the Dependency Injection pattern</a:t>
            </a:r>
          </a:p>
          <a:p>
            <a:pPr marL="508000" lvl="1" indent="0" latinLnBrk="1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http://www.martinfowler.com/articles/injection.html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H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深度理解依赖</a:t>
            </a:r>
            <a:r>
              <a:rPr lang="zh-CH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en-US" altLang="zh-CH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 latinLnBrk="1">
              <a:buNone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://www.cnblogs.com/xingyukun/archive/2007/10/20/931331.html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H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H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H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H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CH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H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H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CH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remote add source https://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github.com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coney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cpp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-unit-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testing.git</a:t>
            </a:r>
            <a:r>
              <a:rPr lang="en-US" altLang="zh-CH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</a:t>
            </a:r>
            <a:endParaRPr lang="en-US" altLang="zh-CH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CH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master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Librarian, 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使管理员可以通过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方法存入一个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思考如何编写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Librarian::store(vendor)</a:t>
            </a:r>
            <a:r>
              <a:rPr lang="zh-CH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</a:t>
            </a:r>
            <a:endParaRPr lang="en-US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MOCK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"mock out" your dependencies.</a:t>
            </a:r>
          </a:p>
          <a:p>
            <a:r>
              <a:rPr lang="en-US" altLang="zh-CH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slow as they depend on too many libraries or use expensive resources (e.g. a database).</a:t>
            </a:r>
          </a:p>
          <a:p>
            <a:r>
              <a:rPr lang="en-US" altLang="zh-CH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brittle as some resources they use are unreliable (e.g. the network, current time).</a:t>
            </a:r>
          </a:p>
          <a:p>
            <a:r>
              <a:rPr lang="en-US" altLang="zh-CH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test how your code handles a failure which is not easy to trigger.</a:t>
            </a:r>
          </a:p>
          <a:p>
            <a:r>
              <a:rPr lang="en-US" altLang="zh-CH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need to make sure that your module interacts with other modules in the right way.</a:t>
            </a:r>
          </a:p>
          <a:p>
            <a:r>
              <a:rPr lang="en-US" altLang="zh-CH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Interface Does not yet exist or may change behavior. </a:t>
            </a:r>
          </a:p>
          <a:p>
            <a:endParaRPr lang="zh-CH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Object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 </a:t>
            </a:r>
            <a:r>
              <a:rPr lang="en-US" altLang="zh-CHS" sz="3600" dirty="0" smtClean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mock object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CH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how it will be used</a:t>
            </a:r>
            <a:r>
              <a:rPr lang="en-US" altLang="zh-CH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and </a:t>
            </a:r>
            <a:r>
              <a:rPr lang="en-US" altLang="zh-CH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what it should do</a:t>
            </a:r>
          </a:p>
          <a:p>
            <a:pPr marL="0"/>
            <a:endParaRPr lang="zh-CH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18" y="7567761"/>
            <a:ext cx="723900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168" y="7641679"/>
            <a:ext cx="2352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CHT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EXPECT_CALL()</a:t>
            </a:r>
            <a:r>
              <a:rPr lang="en-US" altLang="zh-CH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return value of mock functions can be specified by </a:t>
            </a:r>
            <a:r>
              <a:rPr lang="en-US" altLang="zh-CH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en-US" altLang="zh-CH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H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H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en-US" altLang="zh-CH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H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CH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H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gmock.h</a:t>
            </a:r>
            <a:r>
              <a:rPr lang="en-US" altLang="zh-CH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H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mocks and tests</a:t>
            </a:r>
          </a:p>
          <a:p>
            <a:r>
              <a:rPr lang="en-US" altLang="zh-CH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CH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CH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CH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CH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H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CH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CH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GMOCK</a:t>
            </a:r>
            <a:endParaRPr lang="zh-CH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H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CH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will </a:t>
            </a:r>
            <a:r>
              <a:rPr lang="en-US" altLang="zh-CH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CH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initialize Google Test</a:t>
            </a:r>
            <a:endParaRPr lang="zh-CH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436</TotalTime>
  <Pages>0</Pages>
  <Words>579</Words>
  <Characters>0</Characters>
  <Application>Microsoft Macintosh PowerPoint</Application>
  <PresentationFormat>Custom</PresentationFormat>
  <Lines>0</Lines>
  <Paragraphs>118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Calibri</vt:lpstr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微软雅黑</vt:lpstr>
      <vt:lpstr>Arial</vt:lpstr>
      <vt:lpstr>tw-ppt-template</vt:lpstr>
      <vt:lpstr>2_TW - Black</vt:lpstr>
      <vt:lpstr>4_TW - Black</vt:lpstr>
      <vt:lpstr>DI &amp; Decoupling</vt:lpstr>
      <vt:lpstr>EXERCISE</vt:lpstr>
      <vt:lpstr>EXERCISE</vt:lpstr>
      <vt:lpstr>Dependency Injection</vt:lpstr>
      <vt:lpstr>WHY GOOGLE MOCK</vt:lpstr>
      <vt:lpstr>MOCK Object</vt:lpstr>
      <vt:lpstr>EXPECTATIONS</vt:lpstr>
      <vt:lpstr>ACTIONS</vt:lpstr>
      <vt:lpstr>USING GMOCK</vt:lpstr>
      <vt:lpstr>EXERCISE</vt:lpstr>
      <vt:lpstr>Decoupling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97</cp:revision>
  <dcterms:created xsi:type="dcterms:W3CDTF">2015-01-20T01:00:40Z</dcterms:created>
  <dcterms:modified xsi:type="dcterms:W3CDTF">2015-04-08T13:38:53Z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