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5759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EAD24-CD24-2744-A538-2514219A0574}" v="1" dt="2025-02-12T06:08:1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44" d="100"/>
          <a:sy n="144" d="100"/>
        </p:scale>
        <p:origin x="3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xiang Qin" userId="aae13c84-182c-495f-a663-394bec1a7713" providerId="ADAL" clId="{470EAD24-CD24-2744-A538-2514219A0574}"/>
    <pc:docChg chg="modSld">
      <pc:chgData name="Yuxiang Qin" userId="aae13c84-182c-495f-a663-394bec1a7713" providerId="ADAL" clId="{470EAD24-CD24-2744-A538-2514219A0574}" dt="2025-02-12T06:08:15.942" v="0"/>
      <pc:docMkLst>
        <pc:docMk/>
      </pc:docMkLst>
      <pc:sldChg chg="setBg">
        <pc:chgData name="Yuxiang Qin" userId="aae13c84-182c-495f-a663-394bec1a7713" providerId="ADAL" clId="{470EAD24-CD24-2744-A538-2514219A0574}" dt="2025-02-12T06:08:15.942" v="0"/>
        <pc:sldMkLst>
          <pc:docMk/>
          <pc:sldMk cId="380280576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942577"/>
            <a:ext cx="4284266" cy="200514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025045"/>
            <a:ext cx="3780235" cy="139053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06637"/>
            <a:ext cx="1086817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06637"/>
            <a:ext cx="3197449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435864"/>
            <a:ext cx="4347270" cy="239577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854300"/>
            <a:ext cx="4347270" cy="125987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533187"/>
            <a:ext cx="2142133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533187"/>
            <a:ext cx="2142133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06639"/>
            <a:ext cx="4347270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411865"/>
            <a:ext cx="2132288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103799"/>
            <a:ext cx="2132288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411865"/>
            <a:ext cx="2142790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103799"/>
            <a:ext cx="214279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29256"/>
            <a:ext cx="2551658" cy="4092942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29256"/>
            <a:ext cx="2551658" cy="4092942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7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06639"/>
            <a:ext cx="434727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533187"/>
            <a:ext cx="434727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D1983-5CFF-A144-9F8C-C7A630F8C43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338158"/>
            <a:ext cx="170110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40338-9768-1B4E-B912-8B4C795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EF483A-EAD1-8E2E-900B-604DB29CC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014" r="1284" b="1818"/>
          <a:stretch/>
        </p:blipFill>
        <p:spPr bwMode="auto">
          <a:xfrm>
            <a:off x="0" y="0"/>
            <a:ext cx="2795229" cy="10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ollage of images of a galaxy&#10;&#10;AI-generated content may be incorrect.">
            <a:extLst>
              <a:ext uri="{FF2B5EF4-FFF2-40B4-BE49-F238E27FC236}">
                <a16:creationId xmlns:a16="http://schemas.microsoft.com/office/drawing/2014/main" id="{7D41B29B-BC8A-8F26-FB7F-5BBFE2C1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895"/>
            <a:ext cx="2795229" cy="1118091"/>
          </a:xfrm>
          <a:prstGeom prst="rect">
            <a:avLst/>
          </a:prstGeom>
        </p:spPr>
      </p:pic>
      <p:pic>
        <p:nvPicPr>
          <p:cNvPr id="8" name="Picture 7" descr="A diagram of a graph and a diagram of a graph&#10;&#10;AI-generated content may be incorrect.">
            <a:extLst>
              <a:ext uri="{FF2B5EF4-FFF2-40B4-BE49-F238E27FC236}">
                <a16:creationId xmlns:a16="http://schemas.microsoft.com/office/drawing/2014/main" id="{7E50557F-CEAE-ADE2-8F44-D5EF6F4E3D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0670" b="14002"/>
          <a:stretch/>
        </p:blipFill>
        <p:spPr>
          <a:xfrm>
            <a:off x="41038" y="4257572"/>
            <a:ext cx="1634831" cy="1501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ACE5D-8887-F45B-434A-C0D935099B1A}"/>
              </a:ext>
            </a:extLst>
          </p:cNvPr>
          <p:cNvSpPr txBox="1"/>
          <p:nvPr/>
        </p:nvSpPr>
        <p:spPr>
          <a:xfrm>
            <a:off x="405022" y="2703136"/>
            <a:ext cx="4392749" cy="394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0" dirty="0"/>
              <a:t>add more figures from invited speakers </a:t>
            </a:r>
          </a:p>
        </p:txBody>
      </p:sp>
    </p:spTree>
    <p:extLst>
      <p:ext uri="{BB962C8B-B14F-4D97-AF65-F5344CB8AC3E}">
        <p14:creationId xmlns:p14="http://schemas.microsoft.com/office/powerpoint/2010/main" val="380280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Yuxiang Qin</dc:creator>
  <cp:lastModifiedBy>Yuxiang Qin</cp:lastModifiedBy>
  <cp:revision>5</cp:revision>
  <dcterms:created xsi:type="dcterms:W3CDTF">2025-02-12T05:42:26Z</dcterms:created>
  <dcterms:modified xsi:type="dcterms:W3CDTF">2025-02-12T06:12:13Z</dcterms:modified>
</cp:coreProperties>
</file>