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8/21/17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3014C4-B455-4042-A229-A0A1ED2ADCC3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8/21/17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DBCE60-A5BE-4FB5-A601-6D409D838742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Millimeter wave
References and Open Issues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752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Ubiquitous mmWave sensing/imaging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211320" y="2032680"/>
            <a:ext cx="847512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Open issues: New sensing/imaging algorithms and applications on mobile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mmWave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devices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Potentials for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mmWave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sensing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 Wireless health (sensing physiological status, e.g., heart rate, breathing rate)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 Ultra-high resolution activity sensing (e.g., sensing acoustic vibration, motor activities)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-1310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Mm-wave Picocells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0" y="1011960"/>
            <a:ext cx="9143640" cy="25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Marzi, Ramasamy,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Compressive channel estimation and  tracking for large arrays in mm wave picocells</a:t>
            </a:r>
            <a:r>
              <a:rPr lang="en-US">
                <a:solidFill>
                  <a:srgbClr val="000000"/>
                </a:solidFill>
                <a:latin typeface="Calibri"/>
              </a:rPr>
              <a:t>, IEEE J. Selected Topics in Signal Processing, April 2016. (See also Allerton’12 paper by Ramasamy, Venkateswaran, Madhow).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Zhu et al,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Demystifying 60 GHz Outdoor Picocells, </a:t>
            </a:r>
            <a:r>
              <a:rPr lang="en-US">
                <a:solidFill>
                  <a:srgbClr val="000000"/>
                </a:solidFill>
                <a:latin typeface="Calibri"/>
              </a:rPr>
              <a:t>Mobicom 2014.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Marzi, Madhow, Zheng,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Interference analysis for mm-wave picocells, </a:t>
            </a:r>
            <a:r>
              <a:rPr lang="en-US">
                <a:solidFill>
                  <a:srgbClr val="000000"/>
                </a:solidFill>
                <a:latin typeface="Calibri"/>
              </a:rPr>
              <a:t>Globecom 2015.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Rasekh, Marzi, Zhu, Madhow, Zheng,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Noncoherent mmWave path tracking,</a:t>
            </a:r>
            <a:r>
              <a:rPr lang="en-US">
                <a:solidFill>
                  <a:srgbClr val="000000"/>
                </a:solidFill>
                <a:latin typeface="Calibri"/>
              </a:rPr>
              <a:t> Hotmobile 2017.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12600" y="3570480"/>
            <a:ext cx="1027620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Open Issues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--Demonstrating compressive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picocell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architecture experimentally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--Abstractions for protocol design and evaluation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--Base station coordination, handoffs, end-to-end performance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-1310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Large Arrays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0" y="1011960"/>
            <a:ext cx="9143640" cy="338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Ramasamy, Venkateswaran,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Compressive adaptation of large steerable arrays, </a:t>
            </a:r>
            <a:r>
              <a:rPr lang="en-US">
                <a:solidFill>
                  <a:srgbClr val="000000"/>
                </a:solidFill>
                <a:latin typeface="Calibri"/>
              </a:rPr>
              <a:t>ITA 2012.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Ramasamy, Venkateswaran,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Compressive parameter estimation in AWGN, </a:t>
            </a:r>
            <a:r>
              <a:rPr lang="en-US">
                <a:solidFill>
                  <a:srgbClr val="000000"/>
                </a:solidFill>
                <a:latin typeface="Calibri"/>
              </a:rPr>
              <a:t>IEEE Trans. Signal Proc., December 2014.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Marzi, Ramasamy,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Compressive channel estimation and  tracking for large arrays in mm wave picocells</a:t>
            </a:r>
            <a:r>
              <a:rPr lang="en-US">
                <a:solidFill>
                  <a:srgbClr val="000000"/>
                </a:solidFill>
                <a:latin typeface="Calibri"/>
              </a:rPr>
              <a:t>, IEEE J. Selected Topics in Signal Processing, April 2016. (See also Allerton’12 paper by Ramasamy, Venkateswaran, Madhow).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Mamandipoor, Ramasamy, Madhow, “Newtonized Orthogonal Matching Pursuit: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Frequency Estimation over the Continuum,” IEEE Trans. Signal Processing, Oct 2016 (see also GlobalSIP’15 paper by same authors).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57320" y="4373640"/>
            <a:ext cx="898632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Open Issues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--Demonstrating compressive estimation for large arrays experimentally (beamforming, nullforming, tracking)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--Hybrid transceiver architectures, multi-user MIMO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LoS MIMO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218160" y="1143000"/>
            <a:ext cx="8468280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Sheldon, Seo, Torkildson, Madhow, Rodwell</a:t>
            </a:r>
            <a:r>
              <a:rPr lang="en-US" i="1">
                <a:solidFill>
                  <a:srgbClr val="000000"/>
                </a:solidFill>
                <a:latin typeface="Calibri"/>
              </a:rPr>
              <a:t>, A 2.4 Gb/s millimeter-wave link using adaptive spatial multiplexing, </a:t>
            </a:r>
            <a:r>
              <a:rPr lang="en-US">
                <a:solidFill>
                  <a:srgbClr val="000000"/>
                </a:solidFill>
                <a:latin typeface="Calibri"/>
              </a:rPr>
              <a:t>APS-URSI 2010.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Torkildson, Madhow, Rodwell,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Indoor millimeter wave MIMO: feasibility and performance, </a:t>
            </a:r>
            <a:r>
              <a:rPr lang="en-US">
                <a:solidFill>
                  <a:srgbClr val="000000"/>
                </a:solidFill>
                <a:latin typeface="Calibri"/>
              </a:rPr>
              <a:t>IEEE Trans. Wireless Comm., Dec 2011.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Mamandipoor, Sawaby, Arbabian,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Hardware-constrained signal processing for mm-wave LoS MIMO links, </a:t>
            </a:r>
            <a:r>
              <a:rPr lang="en-US">
                <a:solidFill>
                  <a:srgbClr val="000000"/>
                </a:solidFill>
                <a:latin typeface="Calibri"/>
              </a:rPr>
              <a:t>Asilomar 2015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Irish, Quitin,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Sidestepping the Rayleigh limit for LoS spatial multiplexing: a distributed architecture for long-range wireless fiber, </a:t>
            </a:r>
            <a:r>
              <a:rPr lang="en-US">
                <a:solidFill>
                  <a:srgbClr val="000000"/>
                </a:solidFill>
                <a:latin typeface="Calibri"/>
              </a:rPr>
              <a:t>ITA 2013.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Irish, Quitin,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Achieving multiple degrees of freedom in long-range mm-wave MIMO channels using randomly distributed relays, </a:t>
            </a:r>
            <a:r>
              <a:rPr lang="en-US">
                <a:solidFill>
                  <a:srgbClr val="000000"/>
                </a:solidFill>
                <a:latin typeface="Calibri"/>
              </a:rPr>
              <a:t>Asilomar 2013.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04920" y="3859920"/>
            <a:ext cx="822924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Open Issues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--Networked MIMO links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--Wireless backhaul design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--Distributed architectures and relays, including the role of full duplex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--Hybrid analog/digital signal processing architectures and algorithms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--Fundamental limits under hardware constraints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7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Mesh Networks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23480" y="1170720"/>
            <a:ext cx="9020160" cy="22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Singh, Mudumbai, Madhow</a:t>
            </a:r>
            <a:r>
              <a:rPr lang="en-US" i="1">
                <a:solidFill>
                  <a:srgbClr val="000000"/>
                </a:solidFill>
                <a:latin typeface="Calibri"/>
              </a:rPr>
              <a:t>, Interference analysis for highly directional 60-GHz mesh networks: the case for rethinking medium access control, </a:t>
            </a:r>
            <a:r>
              <a:rPr lang="en-US">
                <a:solidFill>
                  <a:srgbClr val="000000"/>
                </a:solidFill>
                <a:latin typeface="Calibri"/>
              </a:rPr>
              <a:t>IEEE/ACM Trans. Networking, October 2011.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Singh, Mudumbai,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Distributed coordination with deaf neighbors: efficient medium access for 60 GHz mesh networks, </a:t>
            </a:r>
            <a:r>
              <a:rPr lang="en-US">
                <a:solidFill>
                  <a:srgbClr val="000000"/>
                </a:solidFill>
                <a:latin typeface="Calibri"/>
              </a:rPr>
              <a:t>IEEE Infocom 2010.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Rasekh, Guo, Madhow</a:t>
            </a:r>
            <a:r>
              <a:rPr lang="en-US" i="1">
                <a:solidFill>
                  <a:srgbClr val="000000"/>
                </a:solidFill>
                <a:latin typeface="Calibri"/>
              </a:rPr>
              <a:t>, Interference-aware routing and spectrum  allocation for millimeter wave backhaul in urban picocells, </a:t>
            </a:r>
            <a:r>
              <a:rPr lang="en-US">
                <a:solidFill>
                  <a:srgbClr val="000000"/>
                </a:solidFill>
                <a:latin typeface="Calibri"/>
              </a:rPr>
              <a:t>Allerton 2015.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123480" y="3438000"/>
            <a:ext cx="11208960" cy="338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Open Issues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Comprehensive design and evaluation for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picocellular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backhaul and last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mile applications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Tractable optimization framework and interference/propagation models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Architectures and evaluation for novel system concepts (e.g., drones,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satellites)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Analytical characterization and optimization of decentralized mesh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networks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Millimeter wave radar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35800" y="1614600"/>
            <a:ext cx="8635680" cy="173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Mamandipoor et al,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Spatial-Domain Technique to Overcome Grating Lobes in Sparse Monostatic mm-Wave Imaging Systems, </a:t>
            </a:r>
            <a:r>
              <a:rPr lang="en-US">
                <a:solidFill>
                  <a:srgbClr val="000000"/>
                </a:solidFill>
                <a:latin typeface="Calibri"/>
              </a:rPr>
              <a:t>IMS 2016.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Mamandipoor, Ramasamy, Madhow, “Newtonized Orthogonal Matching Pursuit: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Frequency Estimation over the Continuum,” to appear, IEEE Trans. Signal Processing (see also GlobalSIP’15 paper by same authors).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3565973"/>
            <a:ext cx="10588680" cy="2284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Open Issues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Fundamental characterization of short-range delay/Doppler imaging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Design and evaluation in specific contexts: gesture recognition,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vehicular automation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Interface with machine learning algorithms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Prototyping and experimental validation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52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ADC-limited communication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1474560"/>
            <a:ext cx="8835120" cy="28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Ponnuru, Seo, Madhow, Rodwell,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Joint mismatch and channel compensation for high-speed OFDM  receivers with time-interleaved ADCs, </a:t>
            </a:r>
            <a:r>
              <a:rPr lang="en-US">
                <a:solidFill>
                  <a:srgbClr val="000000"/>
                </a:solidFill>
                <a:latin typeface="Calibri"/>
              </a:rPr>
              <a:t>IEEE TCOM, August 2010.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Singh, Dabeer,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On the limits of communication with low-precision analog-to-digital conversion  at the receiver,</a:t>
            </a:r>
            <a:r>
              <a:rPr lang="en-US">
                <a:solidFill>
                  <a:srgbClr val="000000"/>
                </a:solidFill>
                <a:latin typeface="Calibri"/>
              </a:rPr>
              <a:t> IEEE TCOM, December 2009.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Wadhwa, Shanbhag,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Space-time slicer architectures for analog-to-information conversion in  channel equalizers, </a:t>
            </a:r>
            <a:r>
              <a:rPr lang="en-US">
                <a:solidFill>
                  <a:srgbClr val="000000"/>
                </a:solidFill>
                <a:latin typeface="Calibri"/>
              </a:rPr>
              <a:t>ICC 2014.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Roufarshbaf, Madhow,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Analog multiband: efficient bandwidth scaling for mm wave communication</a:t>
            </a:r>
            <a:r>
              <a:rPr lang="en-US">
                <a:solidFill>
                  <a:srgbClr val="000000"/>
                </a:solidFill>
                <a:latin typeface="Calibri"/>
              </a:rPr>
              <a:t>, IEEE J. Selected Topics in Signal Processing, April 2016. 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0" y="4154760"/>
            <a:ext cx="9143640" cy="19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Open issues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Fundamental limits and architectures for various settings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mm-wave MIMO with large bandwidths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--low-power, short range links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Hardware demonstrations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52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Integration with higher layers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965880"/>
            <a:ext cx="9143640" cy="630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Open issues: Making mmWave as mobile and ubiquitous as WiFi/4G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New network architectures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Reflector-assisted mmWave networks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mmWave mesh backbone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Integration with transport-layer protocols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Making TCP resilient under mmWave link dynamics
-- mmWave connectivity for highly mobile vehicles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Serving for demanding applications
-- 4K/8K video streaming; Wireless VR,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Making mmWave systems mobile friendly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Energy efficiency protocols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Computational issues (packet processing at 10+ Gbps)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52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Ubiquitous mmWave sensing/imaging</a:t>
            </a:r>
            <a:endParaRPr/>
          </a:p>
        </p:txBody>
      </p:sp>
      <p:pic>
        <p:nvPicPr>
          <p:cNvPr id="10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3960" y="3724200"/>
            <a:ext cx="7200360" cy="30690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932200" y="4605120"/>
            <a:ext cx="459360" cy="2289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03" name="CustomShape 3"/>
          <p:cNvSpPr/>
          <p:nvPr/>
        </p:nvSpPr>
        <p:spPr>
          <a:xfrm>
            <a:off x="363240" y="1183320"/>
            <a:ext cx="8475120" cy="265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Open issues: New sensing/imaging algorithms and applications on mobile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mmWave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devices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Potentials for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mmWave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imaging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 Low cost (&lt; $50, cost of 60 GHz NIC)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-- cm or mm level resolution (possible with large bandwidth and large phased array)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Upamanyu Madhow</cp:lastModifiedBy>
  <cp:revision>1</cp:revision>
  <dcterms:modified xsi:type="dcterms:W3CDTF">2017-08-21T15:38:30Z</dcterms:modified>
</cp:coreProperties>
</file>