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0036F2-A76D-4904-9781-D457EB7AA567}" v="7" dt="2025-03-01T10:08:59.3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41" autoAdjust="0"/>
    <p:restoredTop sz="94660"/>
  </p:normalViewPr>
  <p:slideViewPr>
    <p:cSldViewPr snapToGrid="0">
      <p:cViewPr>
        <p:scale>
          <a:sx n="63" d="100"/>
          <a:sy n="63" d="100"/>
        </p:scale>
        <p:origin x="1614" y="17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Vikrant Sharma" userId="0bf3ece5-30bf-44f8-83fe-a698075924b4" providerId="ADAL" clId="{0D0036F2-A76D-4904-9781-D457EB7AA567}"/>
    <pc:docChg chg="custSel modSld">
      <pc:chgData name="Dr. Vikrant Sharma" userId="0bf3ece5-30bf-44f8-83fe-a698075924b4" providerId="ADAL" clId="{0D0036F2-A76D-4904-9781-D457EB7AA567}" dt="2025-03-01T10:25:02.716" v="98" actId="1076"/>
      <pc:docMkLst>
        <pc:docMk/>
      </pc:docMkLst>
      <pc:sldChg chg="addSp delSp modSp mod">
        <pc:chgData name="Dr. Vikrant Sharma" userId="0bf3ece5-30bf-44f8-83fe-a698075924b4" providerId="ADAL" clId="{0D0036F2-A76D-4904-9781-D457EB7AA567}" dt="2025-03-01T10:25:02.716" v="98" actId="1076"/>
        <pc:sldMkLst>
          <pc:docMk/>
          <pc:sldMk cId="1295329517" sldId="256"/>
        </pc:sldMkLst>
        <pc:spChg chg="mod">
          <ac:chgData name="Dr. Vikrant Sharma" userId="0bf3ece5-30bf-44f8-83fe-a698075924b4" providerId="ADAL" clId="{0D0036F2-A76D-4904-9781-D457EB7AA567}" dt="2025-03-01T10:09:51.986" v="97" actId="20577"/>
          <ac:spMkLst>
            <pc:docMk/>
            <pc:sldMk cId="1295329517" sldId="256"/>
            <ac:spMk id="14" creationId="{03EC7220-E98D-5454-5885-2276794AA081}"/>
          </ac:spMkLst>
        </pc:spChg>
        <pc:picChg chg="del">
          <ac:chgData name="Dr. Vikrant Sharma" userId="0bf3ece5-30bf-44f8-83fe-a698075924b4" providerId="ADAL" clId="{0D0036F2-A76D-4904-9781-D457EB7AA567}" dt="2025-03-01T03:45:41.846" v="0" actId="478"/>
          <ac:picMkLst>
            <pc:docMk/>
            <pc:sldMk cId="1295329517" sldId="256"/>
            <ac:picMk id="3" creationId="{A4655934-C24B-5CB9-FA43-3F95265A0F54}"/>
          </ac:picMkLst>
        </pc:picChg>
        <pc:picChg chg="add mod">
          <ac:chgData name="Dr. Vikrant Sharma" userId="0bf3ece5-30bf-44f8-83fe-a698075924b4" providerId="ADAL" clId="{0D0036F2-A76D-4904-9781-D457EB7AA567}" dt="2025-03-01T10:09:06.852" v="77" actId="1076"/>
          <ac:picMkLst>
            <pc:docMk/>
            <pc:sldMk cId="1295329517" sldId="256"/>
            <ac:picMk id="4" creationId="{AFD6AA5C-D7B8-D044-D0D5-57761E9BDBF5}"/>
          </ac:picMkLst>
        </pc:picChg>
        <pc:picChg chg="del">
          <ac:chgData name="Dr. Vikrant Sharma" userId="0bf3ece5-30bf-44f8-83fe-a698075924b4" providerId="ADAL" clId="{0D0036F2-A76D-4904-9781-D457EB7AA567}" dt="2025-03-01T03:45:45.404" v="2" actId="478"/>
          <ac:picMkLst>
            <pc:docMk/>
            <pc:sldMk cId="1295329517" sldId="256"/>
            <ac:picMk id="6" creationId="{44539247-7940-4A22-6D40-77D918B5FA97}"/>
          </ac:picMkLst>
        </pc:picChg>
        <pc:picChg chg="mod">
          <ac:chgData name="Dr. Vikrant Sharma" userId="0bf3ece5-30bf-44f8-83fe-a698075924b4" providerId="ADAL" clId="{0D0036F2-A76D-4904-9781-D457EB7AA567}" dt="2025-03-01T10:25:02.716" v="98" actId="1076"/>
          <ac:picMkLst>
            <pc:docMk/>
            <pc:sldMk cId="1295329517" sldId="256"/>
            <ac:picMk id="8" creationId="{2BADCE8E-6CEF-63FC-2C63-E4652889F399}"/>
          </ac:picMkLst>
        </pc:picChg>
        <pc:picChg chg="del">
          <ac:chgData name="Dr. Vikrant Sharma" userId="0bf3ece5-30bf-44f8-83fe-a698075924b4" providerId="ADAL" clId="{0D0036F2-A76D-4904-9781-D457EB7AA567}" dt="2025-03-01T03:45:42.883" v="1" actId="478"/>
          <ac:picMkLst>
            <pc:docMk/>
            <pc:sldMk cId="1295329517" sldId="256"/>
            <ac:picMk id="10" creationId="{3B12A444-F71F-B943-D7A6-0756B14ECD9B}"/>
          </ac:picMkLst>
        </pc:picChg>
        <pc:picChg chg="mod">
          <ac:chgData name="Dr. Vikrant Sharma" userId="0bf3ece5-30bf-44f8-83fe-a698075924b4" providerId="ADAL" clId="{0D0036F2-A76D-4904-9781-D457EB7AA567}" dt="2025-03-01T03:48:15.590" v="73" actId="14100"/>
          <ac:picMkLst>
            <pc:docMk/>
            <pc:sldMk cId="1295329517" sldId="256"/>
            <ac:picMk id="11" creationId="{38429839-C53C-E1B9-B391-20084F92489D}"/>
          </ac:picMkLst>
        </pc:picChg>
        <pc:picChg chg="del">
          <ac:chgData name="Dr. Vikrant Sharma" userId="0bf3ece5-30bf-44f8-83fe-a698075924b4" providerId="ADAL" clId="{0D0036F2-A76D-4904-9781-D457EB7AA567}" dt="2025-03-01T03:47:44.830" v="65" actId="478"/>
          <ac:picMkLst>
            <pc:docMk/>
            <pc:sldMk cId="1295329517" sldId="256"/>
            <ac:picMk id="18" creationId="{5B2EEF70-54A9-9E07-8CFB-84F62832C78C}"/>
          </ac:picMkLst>
        </pc:picChg>
        <pc:picChg chg="add mod">
          <ac:chgData name="Dr. Vikrant Sharma" userId="0bf3ece5-30bf-44f8-83fe-a698075924b4" providerId="ADAL" clId="{0D0036F2-A76D-4904-9781-D457EB7AA567}" dt="2025-03-01T03:48:01.980" v="71" actId="1076"/>
          <ac:picMkLst>
            <pc:docMk/>
            <pc:sldMk cId="1295329517" sldId="256"/>
            <ac:picMk id="1026" creationId="{218BB313-1DEC-8E6B-A959-9339A752443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B4BFC-E268-4D21-AA53-5C3DE8E64959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C4280-6F07-4FBB-9ECD-329280BBFF2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345FA-8DD0-F6A3-6B5B-A91148A4EC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BC290-E47B-0510-E50A-F81ABCD151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7A5B3E-3035-5F3C-D1A7-42217E11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C5E43-E503-DDC9-78D6-38C9E834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84826-0EC0-6093-CA11-F39C296C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3915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E11E-C69F-BB3E-73CC-87779EA7B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4676C4-CB9B-FE2F-79E9-D21E9316E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98D6-5AAD-DF86-17F8-562357078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9291C6-96EC-B467-8AC9-72E9B6E62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99E27-392D-C7BC-C08F-D755E99D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360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ED4947-1EAF-E7A4-7FEA-431484C887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4B57E-4350-CDBC-0917-D48A2C3EB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3F70-C8F9-7F17-E4A7-95A918390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49589-6463-6C38-C3E0-6B6AA10D0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20A3E-C597-6939-E986-D4EB5E99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9540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09C9-AACF-1898-736D-53D78F72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A85DE-B4EB-8729-9293-A5C2549E1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7D6D9-1AFC-550E-612B-D4489D7E4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49521-9377-4140-DE12-32C28D534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E9D9D-071E-35A1-1B03-BABAC2E3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704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AAC26-EA8D-CC87-15DE-B710DB10C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F4501-8A6D-5EEC-5601-F3F9315A2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30EFC-D443-DF4C-8FAA-BBBB704F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48582-EBD7-34D7-AAFA-AE0CD22C0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CFF59-7AE2-526D-CD56-6BCE69B9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1802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FF4C-EBA4-D4DD-C432-ADE56152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DEED6-03A6-1C10-1FC2-487B09580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CF487-F8F6-A873-233E-1337AD72D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3A8E26-A4D5-7205-1DCB-EAD3B023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57B14-7543-5B7D-1057-A14C6DAB7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CDAA8-056A-4D30-36CB-6804F09A2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50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F1C46-C77A-2398-C644-78BDD7855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911C30-D69A-4586-2A16-2330180ECF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6AA88B-954A-564A-B9DC-14741FE54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463576-A53C-E60F-496C-4B3E9B5CC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6689B-B3E3-032A-D361-03BCBBC9AB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9BFBA5-E87E-79E8-BCD1-AB8649C00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FB1B8E-F55F-2DCE-CD27-E2625B030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BEDF76-12FC-B98E-AAA2-1F91A0793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185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6F3A1-CB41-A224-A387-4F8C1100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A3415-75DB-FEE8-5DE7-21085E711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1B9424-2BB5-D95F-E7B2-80D22E50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7A91D-2384-5DC8-D035-1B98151F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2629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FF7DAB-0AB7-EDED-7E46-2FFCBE09E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FC215-F294-3A02-82DF-8BC020037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092449-8AC1-AD5B-3ECC-70A27EF0F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94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8BA43-A514-A495-5CFC-1AE24EA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1F4E-1A4A-37F3-65F0-7075E3E32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94EB1F-F568-61AB-0740-9F23BE8DA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74110-4A9F-266A-BFD0-04BDD9FED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38CEF-8B7F-3174-CF77-A17BA78D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75A22-CFFF-E523-AF13-817A8D953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91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5A75-B32D-8D13-AD41-D2B335652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F8E746-EA59-829C-8157-523B8FBB0A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EE716-55F0-4722-825F-3CB3173FF4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9370C-09C5-53B5-6E5E-FD0A3349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2FAF8-334D-E6BE-02F4-87CA8C42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B62A6-C8A4-CC0E-E898-E82BBE385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379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58A4A4-695B-2053-24B7-B521E890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A119E-3F9A-DD12-7798-9B905AE5B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F7915-363F-E387-5402-183BB049EC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7A8E3-4FB2-4A4D-BF5D-9E6870F6A4B6}" type="datetimeFigureOut">
              <a:rPr lang="en-IN" smtClean="0"/>
              <a:pPr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7E32-B1FB-070D-D278-37F693768B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E1C2A-294A-B9A5-39F0-F7A568EBC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6BE7BA-8DCE-459C-B19D-116C9FE9D8A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393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CE829A-6366-11BE-CB02-7C434809D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63912" r="3769"/>
          <a:stretch/>
        </p:blipFill>
        <p:spPr>
          <a:xfrm>
            <a:off x="0" y="-60555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429839-C53C-E1B9-B391-20084F924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634" y="534651"/>
            <a:ext cx="2421520" cy="9967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EC7220-E98D-5454-5885-2276794AA081}"/>
              </a:ext>
            </a:extLst>
          </p:cNvPr>
          <p:cNvSpPr txBox="1"/>
          <p:nvPr/>
        </p:nvSpPr>
        <p:spPr>
          <a:xfrm>
            <a:off x="192045" y="1987982"/>
            <a:ext cx="117735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</a:t>
            </a:r>
            <a:r>
              <a:rPr lang="fr-FR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Automation &amp; Computation</a:t>
            </a:r>
            <a:b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(AUTOCOM-2025)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4-6 March 2025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FB82A9-46D0-23F1-3579-35865AD4D767}"/>
              </a:ext>
            </a:extLst>
          </p:cNvPr>
          <p:cNvSpPr txBox="1"/>
          <p:nvPr/>
        </p:nvSpPr>
        <p:spPr>
          <a:xfrm>
            <a:off x="-3988527" y="3843378"/>
            <a:ext cx="114038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Title:</a:t>
            </a:r>
            <a:endParaRPr lang="en-US" sz="2800" dirty="0"/>
          </a:p>
          <a:p>
            <a:pPr algn="ctr"/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8A4235-F76C-2FA7-80C5-28A20E411E4F}"/>
              </a:ext>
            </a:extLst>
          </p:cNvPr>
          <p:cNvSpPr txBox="1"/>
          <p:nvPr/>
        </p:nvSpPr>
        <p:spPr>
          <a:xfrm>
            <a:off x="-463305" y="4730810"/>
            <a:ext cx="405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 ID: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6A93F4-DA05-CB85-DBC9-4A2AFC97022F}"/>
              </a:ext>
            </a:extLst>
          </p:cNvPr>
          <p:cNvSpPr txBox="1"/>
          <p:nvPr/>
        </p:nvSpPr>
        <p:spPr>
          <a:xfrm>
            <a:off x="-252550" y="5563048"/>
            <a:ext cx="39319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ADCE8E-6CEF-63FC-2C63-E4652889F3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69" y="207901"/>
            <a:ext cx="5045954" cy="1635517"/>
          </a:xfrm>
          <a:prstGeom prst="rect">
            <a:avLst/>
          </a:prstGeom>
        </p:spPr>
      </p:pic>
      <p:pic>
        <p:nvPicPr>
          <p:cNvPr id="1026" name="Picture 2" descr="AutoCom Logo">
            <a:extLst>
              <a:ext uri="{FF2B5EF4-FFF2-40B4-BE49-F238E27FC236}">
                <a16:creationId xmlns:a16="http://schemas.microsoft.com/office/drawing/2014/main" id="{218BB313-1DEC-8E6B-A959-9339A7524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64" y="372253"/>
            <a:ext cx="1177733" cy="1159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urple and black logo&#10;&#10;AI-generated content may be incorrect.">
            <a:extLst>
              <a:ext uri="{FF2B5EF4-FFF2-40B4-BE49-F238E27FC236}">
                <a16:creationId xmlns:a16="http://schemas.microsoft.com/office/drawing/2014/main" id="{AFD6AA5C-D7B8-D044-D0D5-57761E9BDB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4306" y="472943"/>
            <a:ext cx="1603387" cy="9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329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42CE829A-6366-11BE-CB02-7C434809DDA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9" t="63912" r="3769"/>
          <a:stretch/>
        </p:blipFill>
        <p:spPr>
          <a:xfrm>
            <a:off x="0" y="-27993"/>
            <a:ext cx="12192000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5DEBAD-E3BF-9664-CC5E-0E272B4696DE}"/>
              </a:ext>
            </a:extLst>
          </p:cNvPr>
          <p:cNvSpPr txBox="1"/>
          <p:nvPr/>
        </p:nvSpPr>
        <p:spPr>
          <a:xfrm>
            <a:off x="563880" y="520647"/>
            <a:ext cx="1118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Content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C37624-B32B-81BE-C76D-3F3733C07CA0}"/>
              </a:ext>
            </a:extLst>
          </p:cNvPr>
          <p:cNvSpPr txBox="1"/>
          <p:nvPr/>
        </p:nvSpPr>
        <p:spPr>
          <a:xfrm>
            <a:off x="563880" y="1861767"/>
            <a:ext cx="1118616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Introduction</a:t>
            </a:r>
          </a:p>
          <a:p>
            <a:pPr marL="457200" lvl="0" indent="-419100" algn="just">
              <a:buClr>
                <a:srgbClr val="000000"/>
              </a:buClr>
              <a:buSzPts val="3000"/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Literature Review</a:t>
            </a:r>
          </a:p>
          <a:p>
            <a:pPr marL="457200" lvl="0" indent="-419100" algn="just">
              <a:buClr>
                <a:schemeClr val="dk1"/>
              </a:buClr>
              <a:buSzPts val="3000"/>
              <a:buFont typeface="Arial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Outcome of Literature Review</a:t>
            </a:r>
            <a:endParaRPr lang="en-US" sz="2800" dirty="0">
              <a:solidFill>
                <a:srgbClr val="000000"/>
              </a:solidFill>
              <a:latin typeface="Times New Roman" pitchFamily="18" charset="0"/>
              <a:ea typeface="Times New Roman"/>
              <a:cs typeface="Times New Roman" pitchFamily="18" charset="0"/>
              <a:sym typeface="Times New Roman"/>
            </a:endParaRPr>
          </a:p>
          <a:p>
            <a:pPr marL="457200" lvl="0" indent="-419100" algn="just">
              <a:buClr>
                <a:srgbClr val="000000"/>
              </a:buClr>
              <a:buSzPts val="3000"/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Methodology</a:t>
            </a:r>
          </a:p>
          <a:p>
            <a:pPr marL="457200" lvl="0" indent="-419100" algn="just">
              <a:buClr>
                <a:srgbClr val="000000"/>
              </a:buClr>
              <a:buSzPts val="3000"/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Outcomes</a:t>
            </a:r>
          </a:p>
          <a:p>
            <a:pPr marL="457200" lvl="0" indent="-419100" algn="just">
              <a:buClr>
                <a:srgbClr val="000000"/>
              </a:buClr>
              <a:buSzPts val="3000"/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Future Work</a:t>
            </a:r>
          </a:p>
          <a:p>
            <a:pPr marL="457200" lvl="0" indent="-419100">
              <a:buClr>
                <a:srgbClr val="000000"/>
              </a:buClr>
              <a:buSzPts val="3000"/>
              <a:buFont typeface="Arial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ea typeface="Times New Roman"/>
                <a:cs typeface="Times New Roman" pitchFamily="18" charset="0"/>
                <a:sym typeface="Times New Roman"/>
              </a:rPr>
              <a:t> References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829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44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Vikrant Sharma</dc:creator>
  <cp:lastModifiedBy>Dr. Vikrant Sharma</cp:lastModifiedBy>
  <cp:revision>39</cp:revision>
  <dcterms:created xsi:type="dcterms:W3CDTF">2024-03-12T04:25:10Z</dcterms:created>
  <dcterms:modified xsi:type="dcterms:W3CDTF">2025-03-01T10:25:05Z</dcterms:modified>
</cp:coreProperties>
</file>