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7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4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9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AE0A-ECD6-450C-9952-F84CF2075B8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D605-3C0C-4205-9353-BE14A554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2065"/>
            <a:ext cx="10515600" cy="1325563"/>
          </a:xfrm>
        </p:spPr>
        <p:txBody>
          <a:bodyPr/>
          <a:lstStyle/>
          <a:p>
            <a:r>
              <a:rPr lang="ko-KR" altLang="en-US"/>
              <a:t>비젼 </a:t>
            </a:r>
            <a:r>
              <a:rPr lang="en-US" altLang="ko-KR"/>
              <a:t>1</a:t>
            </a:r>
            <a:r>
              <a:rPr lang="ko-KR" altLang="en-US"/>
              <a:t>일차 과제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4855" y="1201603"/>
            <a:ext cx="1140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■</a:t>
            </a:r>
            <a:r>
              <a:rPr lang="en-US" altLang="ko-KR">
                <a:solidFill>
                  <a:srgbClr val="C00000"/>
                </a:solidFill>
              </a:rPr>
              <a:t>Transfer Learning</a:t>
            </a:r>
            <a:r>
              <a:rPr lang="ko-KR" altLang="en-US">
                <a:solidFill>
                  <a:srgbClr val="C00000"/>
                </a:solidFill>
              </a:rPr>
              <a:t>을 활용하여 </a:t>
            </a:r>
            <a:r>
              <a:rPr lang="en-US" altLang="ko-KR">
                <a:solidFill>
                  <a:srgbClr val="C00000"/>
                </a:solidFill>
              </a:rPr>
              <a:t>Cat</a:t>
            </a:r>
            <a:r>
              <a:rPr lang="ko-KR" altLang="en-US">
                <a:solidFill>
                  <a:srgbClr val="C00000"/>
                </a:solidFill>
              </a:rPr>
              <a:t>과 </a:t>
            </a:r>
            <a:r>
              <a:rPr lang="en-US" altLang="ko-KR">
                <a:solidFill>
                  <a:srgbClr val="C00000"/>
                </a:solidFill>
              </a:rPr>
              <a:t>Dog </a:t>
            </a:r>
            <a:r>
              <a:rPr lang="ko-KR" altLang="en-US">
                <a:solidFill>
                  <a:srgbClr val="C00000"/>
                </a:solidFill>
              </a:rPr>
              <a:t>분류모델을 학습시키고 학습 결과에서 </a:t>
            </a:r>
            <a:r>
              <a:rPr lang="en-US" altLang="ko-KR">
                <a:solidFill>
                  <a:srgbClr val="C00000"/>
                </a:solidFill>
              </a:rPr>
              <a:t>Val_acc </a:t>
            </a:r>
            <a:r>
              <a:rPr lang="ko-KR" altLang="en-US">
                <a:solidFill>
                  <a:srgbClr val="C00000"/>
                </a:solidFill>
              </a:rPr>
              <a:t>최대로 만들어보기</a:t>
            </a:r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>
                <a:solidFill>
                  <a:srgbClr val="C00000"/>
                </a:solidFill>
              </a:rPr>
              <a:t>    </a:t>
            </a:r>
          </a:p>
          <a:p>
            <a:r>
              <a:rPr lang="en-US" altLang="ko-KR">
                <a:solidFill>
                  <a:srgbClr val="C00000"/>
                </a:solidFill>
              </a:rPr>
              <a:t>    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426" y="1924406"/>
            <a:ext cx="112211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※</a:t>
            </a:r>
            <a:r>
              <a:rPr lang="ko-KR" altLang="en-US" dirty="0">
                <a:solidFill>
                  <a:srgbClr val="C00000"/>
                </a:solidFill>
              </a:rPr>
              <a:t>평가방법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Val_acc</a:t>
            </a:r>
            <a:r>
              <a:rPr lang="ko-KR" altLang="en-US" dirty="0"/>
              <a:t> </a:t>
            </a:r>
            <a:r>
              <a:rPr lang="en-US" altLang="ko-KR" dirty="0"/>
              <a:t>* 100 =</a:t>
            </a:r>
            <a:r>
              <a:rPr lang="ko-KR" altLang="en-US" dirty="0"/>
              <a:t> 과제 점수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※</a:t>
            </a:r>
            <a:r>
              <a:rPr lang="ko-KR" altLang="en-US" dirty="0">
                <a:solidFill>
                  <a:srgbClr val="C00000"/>
                </a:solidFill>
              </a:rPr>
              <a:t>방법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base </a:t>
            </a:r>
            <a:r>
              <a:rPr lang="ko-KR" altLang="en-US" dirty="0"/>
              <a:t>모델 </a:t>
            </a:r>
            <a:r>
              <a:rPr lang="ko-KR" altLang="en-US" dirty="0" err="1"/>
              <a:t>바꿔보기</a:t>
            </a:r>
            <a:endParaRPr lang="en-US" altLang="ko-KR" dirty="0"/>
          </a:p>
          <a:p>
            <a:r>
              <a:rPr lang="en-US" altLang="ko-KR" dirty="0"/>
              <a:t>2. learning rate </a:t>
            </a:r>
            <a:r>
              <a:rPr lang="ko-KR" altLang="en-US" dirty="0" err="1"/>
              <a:t>바꿔보기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좀더 많은 </a:t>
            </a:r>
            <a:r>
              <a:rPr lang="en-US" altLang="ko-KR" dirty="0"/>
              <a:t>layer</a:t>
            </a:r>
            <a:r>
              <a:rPr lang="ko-KR" altLang="en-US" dirty="0"/>
              <a:t>들을 </a:t>
            </a:r>
            <a:r>
              <a:rPr lang="ko-KR" altLang="en-US" dirty="0" err="1"/>
              <a:t>학습시켜보기</a:t>
            </a:r>
            <a:endParaRPr lang="en-US" altLang="ko-KR" dirty="0"/>
          </a:p>
          <a:p>
            <a:r>
              <a:rPr lang="en-US" altLang="ko-KR" dirty="0"/>
              <a:t>….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제약사항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마지막 </a:t>
            </a:r>
            <a:r>
              <a:rPr lang="en-US" altLang="ko-KR" dirty="0"/>
              <a:t>train-acc </a:t>
            </a:r>
            <a:r>
              <a:rPr lang="ko-KR" altLang="en-US" dirty="0"/>
              <a:t>가 </a:t>
            </a:r>
            <a:r>
              <a:rPr lang="en-US" altLang="ko-KR" dirty="0"/>
              <a:t>‘1’</a:t>
            </a:r>
            <a:r>
              <a:rPr lang="ko-KR" altLang="en-US" dirty="0"/>
              <a:t>이면 안됨 </a:t>
            </a:r>
            <a:r>
              <a:rPr lang="en-US" altLang="ko-KR" dirty="0"/>
              <a:t>(train-acc ‘1’</a:t>
            </a:r>
            <a:r>
              <a:rPr lang="ko-KR" altLang="en-US" dirty="0"/>
              <a:t>일 시 과적합으로 과제 점수에서 </a:t>
            </a:r>
            <a:r>
              <a:rPr lang="en-US" altLang="ko-KR" dirty="0"/>
              <a:t>‘-5</a:t>
            </a:r>
            <a:r>
              <a:rPr lang="ko-KR" altLang="en-US" dirty="0"/>
              <a:t>점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아무런 코드 수정 없이 그대로 제출하면 안됨 </a:t>
            </a:r>
            <a:r>
              <a:rPr lang="en-US" altLang="ko-KR" dirty="0"/>
              <a:t>(</a:t>
            </a:r>
            <a:r>
              <a:rPr lang="ko-KR" altLang="en-US" dirty="0"/>
              <a:t>과제 점수에서 </a:t>
            </a:r>
            <a:r>
              <a:rPr lang="en-US" altLang="ko-KR" dirty="0"/>
              <a:t>‘-10</a:t>
            </a:r>
            <a:r>
              <a:rPr lang="ko-KR" altLang="en-US" dirty="0"/>
              <a:t>점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미제출</a:t>
            </a:r>
            <a:r>
              <a:rPr lang="ko-KR" altLang="en-US" dirty="0"/>
              <a:t> 시 </a:t>
            </a:r>
            <a:r>
              <a:rPr lang="en-US" altLang="ko-KR" dirty="0"/>
              <a:t>(0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제출방법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LMS</a:t>
            </a:r>
            <a:r>
              <a:rPr lang="en-US" altLang="ko-KR" dirty="0"/>
              <a:t> </a:t>
            </a:r>
            <a:r>
              <a:rPr lang="ko-KR" altLang="en-US" dirty="0" err="1"/>
              <a:t>과제란에</a:t>
            </a:r>
            <a:r>
              <a:rPr lang="ko-KR" altLang="en-US" dirty="0"/>
              <a:t> 이번주 금요일</a:t>
            </a:r>
            <a:r>
              <a:rPr lang="en-US" altLang="ko-KR" dirty="0"/>
              <a:t>(8/14)</a:t>
            </a:r>
            <a:r>
              <a:rPr lang="ko-KR" altLang="en-US" dirty="0"/>
              <a:t> </a:t>
            </a:r>
            <a:r>
              <a:rPr lang="en-US" altLang="ko-KR" dirty="0"/>
              <a:t>24:00</a:t>
            </a:r>
            <a:r>
              <a:rPr lang="ko-KR" altLang="en-US" dirty="0"/>
              <a:t>시까지 제출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실습파일을 수정해서 </a:t>
            </a:r>
            <a:r>
              <a:rPr lang="ko-KR" altLang="en-US" dirty="0" err="1"/>
              <a:t>맨마지막</a:t>
            </a:r>
            <a:r>
              <a:rPr lang="ko-KR" altLang="en-US" dirty="0"/>
              <a:t> </a:t>
            </a:r>
            <a:r>
              <a:rPr lang="en-US" altLang="ko-KR" dirty="0" err="1"/>
              <a:t>Val_acc</a:t>
            </a:r>
            <a:r>
              <a:rPr lang="en-US" altLang="ko-KR" dirty="0"/>
              <a:t> </a:t>
            </a:r>
            <a:r>
              <a:rPr lang="ko-KR" altLang="en-US" dirty="0"/>
              <a:t>값이 결과로 잘 나오도록 제출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제출 시 파일명 </a:t>
            </a:r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”</a:t>
            </a:r>
            <a:r>
              <a:rPr lang="ko-KR" altLang="en-US" dirty="0"/>
              <a:t>  </a:t>
            </a:r>
            <a:r>
              <a:rPr lang="en-US" altLang="ko-KR" sz="1400" dirty="0"/>
              <a:t>ex)“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.</a:t>
            </a:r>
            <a:r>
              <a:rPr lang="en-US" altLang="ko-KR" sz="1400" dirty="0" err="1"/>
              <a:t>ipynb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02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비젼 1일차 과제1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비젼 2일차 과제1</dc:title>
  <dc:creator>최영철(인공지능대학원 연구부)</dc:creator>
  <cp:lastModifiedBy>박미현</cp:lastModifiedBy>
  <cp:revision>7</cp:revision>
  <dcterms:created xsi:type="dcterms:W3CDTF">2020-05-26T01:11:23Z</dcterms:created>
  <dcterms:modified xsi:type="dcterms:W3CDTF">2020-11-19T05:19:51Z</dcterms:modified>
</cp:coreProperties>
</file>