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 boot </a:t>
            </a:r>
            <a:r>
              <a:rPr lang="zh-CN" altLang="en-US"/>
              <a:t>传染链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代码示例：https://github.com/nansanhao/database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定义两个查询语句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queryStartPersonList</a:t>
            </a:r>
            <a:r>
              <a:rPr lang="zh-CN" altLang="en-US"/>
              <a:t>用于查询第一批发现被感染的人</a:t>
            </a:r>
            <a:endParaRPr lang="zh-CN" altLang="en-US"/>
          </a:p>
          <a:p>
            <a:r>
              <a:rPr lang="en-US" altLang="zh-CN">
                <a:sym typeface="+mn-ea"/>
              </a:rPr>
              <a:t>queryPersonList</a:t>
            </a:r>
            <a:r>
              <a:rPr lang="zh-CN" altLang="en-US">
                <a:sym typeface="+mn-ea"/>
              </a:rPr>
              <a:t>用于查询被</a:t>
            </a:r>
            <a:r>
              <a:rPr lang="en-US" altLang="zh-CN">
                <a:sym typeface="+mn-ea"/>
              </a:rPr>
              <a:t>caseId</a:t>
            </a:r>
            <a:r>
              <a:rPr lang="zh-CN" altLang="en-US">
                <a:sym typeface="+mn-ea"/>
              </a:rPr>
              <a:t>感染的人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859405"/>
            <a:ext cx="7150735" cy="3923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7395" y="2829560"/>
            <a:ext cx="3394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目录：src/main/resources/mapper/CloseContactMapper.xml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定义对应的接口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>
                <a:sym typeface="+mn-ea"/>
              </a:rPr>
              <a:t>mapper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定义</a:t>
            </a:r>
            <a:r>
              <a:rPr lang="en-US" altLang="zh-CN"/>
              <a:t>service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2386330"/>
            <a:ext cx="5118100" cy="190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315" y="2386330"/>
            <a:ext cx="339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目录：src/main/java/com/example/database/mapper/CloseContactMapper.java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4995545"/>
            <a:ext cx="4330700" cy="9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27315" y="4995545"/>
            <a:ext cx="339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目录：src/main/java/com/example/database/service/CloseContactService.java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定义返回结果的类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person</a:t>
            </a:r>
            <a:r>
              <a:rPr lang="zh-CN" altLang="en-US"/>
              <a:t>是一个人，</a:t>
            </a:r>
            <a:r>
              <a:rPr lang="en-US" altLang="zh-CN"/>
              <a:t>InfectResult</a:t>
            </a:r>
            <a:r>
              <a:rPr lang="zh-CN" altLang="en-US"/>
              <a:t>的列表是这个人感染的人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2749550"/>
            <a:ext cx="5080000" cy="135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38745" y="2749550"/>
            <a:ext cx="3394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目录：src/main/java/com/example/database/entity/InfectResult.java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service </a:t>
            </a:r>
            <a:r>
              <a:rPr lang="zh-CN" altLang="en-US"/>
              <a:t>的实现（核心）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31620"/>
            <a:ext cx="731012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2650" y="1531620"/>
            <a:ext cx="33940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私有方法 </a:t>
            </a:r>
            <a:r>
              <a:rPr lang="en-US" altLang="zh-CN"/>
              <a:t>getPersonInfected</a:t>
            </a:r>
            <a:r>
              <a:rPr lang="zh-CN" altLang="en-US"/>
              <a:t>用于获取</a:t>
            </a:r>
            <a:r>
              <a:rPr lang="en-US" altLang="zh-CN"/>
              <a:t>people</a:t>
            </a:r>
            <a:r>
              <a:rPr lang="zh-CN" altLang="en-US"/>
              <a:t>对应的传染链。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采用递归查询方式获取每个人感染的其他人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目录：src/main/java/com/example/database/mapper/CloseContactMapper.java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查询得到的结果示例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0" y="866140"/>
            <a:ext cx="4805680" cy="59397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nansanhao</dc:creator>
  <cp:lastModifiedBy>nansanhao</cp:lastModifiedBy>
  <cp:revision>2</cp:revision>
  <dcterms:created xsi:type="dcterms:W3CDTF">2021-04-19T08:24:45Z</dcterms:created>
  <dcterms:modified xsi:type="dcterms:W3CDTF">2021-04-19T08:24:45Z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