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103813479" r:id="rId7"/>
    <p:sldId id="2103813450" r:id="rId8"/>
    <p:sldId id="2103813477" r:id="rId9"/>
    <p:sldId id="2103813480" r:id="rId10"/>
    <p:sldId id="2103813481" r:id="rId11"/>
    <p:sldId id="287" r:id="rId12"/>
    <p:sldId id="2103813474" r:id="rId13"/>
    <p:sldId id="277" r:id="rId14"/>
    <p:sldId id="2103813472" r:id="rId15"/>
    <p:sldId id="261" r:id="rId16"/>
    <p:sldId id="262" r:id="rId17"/>
    <p:sldId id="264" r:id="rId18"/>
    <p:sldId id="265" r:id="rId19"/>
    <p:sldId id="267" r:id="rId20"/>
    <p:sldId id="268" r:id="rId21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0" roundtripDataSignature="AMtx7mhdIHdz5IO72WAua7c1VCX0PYqfi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a-che Tsai" initials="" lastIdx="1" clrIdx="0"/>
  <p:cmAuthor id="1" name="Qin, Kailun" initials="QK" lastIdx="39" clrIdx="1">
    <p:extLst>
      <p:ext uri="{19B8F6BF-5375-455C-9EA6-DF929625EA0E}">
        <p15:presenceInfo xmlns:p15="http://schemas.microsoft.com/office/powerpoint/2012/main" userId="S::kailun.qin@intel.com::759fc40a-50e9-44a2-badd-0235c568437a" providerId="AD"/>
      </p:ext>
    </p:extLst>
  </p:cmAuthor>
  <p:cmAuthor id="2" name="Vij, Mona" initials="MV" lastIdx="21" clrIdx="2">
    <p:extLst>
      <p:ext uri="{19B8F6BF-5375-455C-9EA6-DF929625EA0E}">
        <p15:presenceInfo xmlns:p15="http://schemas.microsoft.com/office/powerpoint/2012/main" userId="S::mona.vij@intel.com::24112a0f-e558-46cc-b33d-ad7549530d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D61ED-F7D4-6761-D732-3426B06B79F0}" v="12" dt="2025-04-15T23:21:12.223"/>
    <p1510:client id="{4EA0FF4B-183F-4A26-B2C1-DDB1D1A08B6D}" v="1177" dt="2025-04-16T00:36:22.886"/>
    <p1510:client id="{5822FA84-2660-D3FD-079E-0FF1611DB6B3}" v="20" dt="2025-04-15T07:15:34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, Kailun" userId="S::kailun.qin@intel.com::759fc40a-50e9-44a2-badd-0235c568437a" providerId="AD" clId="Web-{374D61ED-F7D4-6761-D732-3426B06B79F0}"/>
    <pc:docChg chg="modSld">
      <pc:chgData name="Qin, Kailun" userId="S::kailun.qin@intel.com::759fc40a-50e9-44a2-badd-0235c568437a" providerId="AD" clId="Web-{374D61ED-F7D4-6761-D732-3426B06B79F0}" dt="2025-04-15T23:19:37.439" v="8" actId="20577"/>
      <pc:docMkLst>
        <pc:docMk/>
      </pc:docMkLst>
      <pc:sldChg chg="modSp">
        <pc:chgData name="Qin, Kailun" userId="S::kailun.qin@intel.com::759fc40a-50e9-44a2-badd-0235c568437a" providerId="AD" clId="Web-{374D61ED-F7D4-6761-D732-3426B06B79F0}" dt="2025-04-15T23:19:37.439" v="8" actId="20577"/>
        <pc:sldMkLst>
          <pc:docMk/>
          <pc:sldMk cId="1011571306" sldId="2103813479"/>
        </pc:sldMkLst>
        <pc:spChg chg="mod">
          <ac:chgData name="Qin, Kailun" userId="S::kailun.qin@intel.com::759fc40a-50e9-44a2-badd-0235c568437a" providerId="AD" clId="Web-{374D61ED-F7D4-6761-D732-3426B06B79F0}" dt="2025-04-15T23:19:37.439" v="8" actId="20577"/>
          <ac:spMkLst>
            <pc:docMk/>
            <pc:sldMk cId="1011571306" sldId="2103813479"/>
            <ac:spMk id="338" creationId="{ED106ADD-58EB-CDFA-55E1-32CC626EB436}"/>
          </ac:spMkLst>
        </pc:spChg>
      </pc:sldChg>
    </pc:docChg>
  </pc:docChgLst>
  <pc:docChgLst>
    <pc:chgData name="Vij, Mona" userId="24112a0f-e558-46cc-b33d-ad7549530d10" providerId="ADAL" clId="{4EA0FF4B-183F-4A26-B2C1-DDB1D1A08B6D}"/>
    <pc:docChg chg="undo redo custSel addSld delSld modSld sldOrd">
      <pc:chgData name="Vij, Mona" userId="24112a0f-e558-46cc-b33d-ad7549530d10" providerId="ADAL" clId="{4EA0FF4B-183F-4A26-B2C1-DDB1D1A08B6D}" dt="2025-04-16T00:36:22.886" v="6576" actId="47"/>
      <pc:docMkLst>
        <pc:docMk/>
      </pc:docMkLst>
      <pc:sldChg chg="modSp mod">
        <pc:chgData name="Vij, Mona" userId="24112a0f-e558-46cc-b33d-ad7549530d10" providerId="ADAL" clId="{4EA0FF4B-183F-4A26-B2C1-DDB1D1A08B6D}" dt="2025-04-15T14:53:52.825" v="4223" actId="20577"/>
        <pc:sldMkLst>
          <pc:docMk/>
          <pc:sldMk cId="0" sldId="256"/>
        </pc:sldMkLst>
        <pc:spChg chg="mod">
          <ac:chgData name="Vij, Mona" userId="24112a0f-e558-46cc-b33d-ad7549530d10" providerId="ADAL" clId="{4EA0FF4B-183F-4A26-B2C1-DDB1D1A08B6D}" dt="2025-04-15T14:53:52.825" v="4223" actId="20577"/>
          <ac:spMkLst>
            <pc:docMk/>
            <pc:sldMk cId="0" sldId="256"/>
            <ac:spMk id="104" creationId="{00000000-0000-0000-0000-000000000000}"/>
          </ac:spMkLst>
        </pc:spChg>
      </pc:sldChg>
      <pc:sldChg chg="addSp delSp modSp mod ord delAnim modAnim modCm">
        <pc:chgData name="Vij, Mona" userId="24112a0f-e558-46cc-b33d-ad7549530d10" providerId="ADAL" clId="{4EA0FF4B-183F-4A26-B2C1-DDB1D1A08B6D}" dt="2025-04-16T00:25:03.814" v="6510" actId="20577"/>
        <pc:sldMkLst>
          <pc:docMk/>
          <pc:sldMk cId="0" sldId="257"/>
        </pc:sldMkLst>
        <pc:spChg chg="mod">
          <ac:chgData name="Vij, Mona" userId="24112a0f-e558-46cc-b33d-ad7549530d10" providerId="ADAL" clId="{4EA0FF4B-183F-4A26-B2C1-DDB1D1A08B6D}" dt="2025-04-15T04:13:48.811" v="3290" actId="1076"/>
          <ac:spMkLst>
            <pc:docMk/>
            <pc:sldMk cId="0" sldId="257"/>
            <ac:spMk id="111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17:14:10.731" v="4568" actId="20577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6T00:25:03.814" v="6510" actId="20577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04:13:57.926" v="3292" actId="1076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04:14:04.088" v="3293" actId="1076"/>
          <ac:spMkLst>
            <pc:docMk/>
            <pc:sldMk cId="0" sldId="257"/>
            <ac:spMk id="119" creationId="{00000000-0000-0000-0000-000000000000}"/>
          </ac:spMkLst>
        </pc:spChg>
        <pc:picChg chg="add del mod">
          <ac:chgData name="Vij, Mona" userId="24112a0f-e558-46cc-b33d-ad7549530d10" providerId="ADAL" clId="{4EA0FF4B-183F-4A26-B2C1-DDB1D1A08B6D}" dt="2025-04-15T17:06:37.431" v="4352" actId="478"/>
          <ac:picMkLst>
            <pc:docMk/>
            <pc:sldMk cId="0" sldId="257"/>
            <ac:picMk id="2" creationId="{8273A6DA-E8A0-EC98-3E3C-3C7E383F8683}"/>
          </ac:picMkLst>
        </pc:picChg>
      </pc:sldChg>
      <pc:sldChg chg="modSp del mod">
        <pc:chgData name="Vij, Mona" userId="24112a0f-e558-46cc-b33d-ad7549530d10" providerId="ADAL" clId="{4EA0FF4B-183F-4A26-B2C1-DDB1D1A08B6D}" dt="2025-04-15T04:00:17.632" v="2982" actId="2696"/>
        <pc:sldMkLst>
          <pc:docMk/>
          <pc:sldMk cId="0" sldId="258"/>
        </pc:sldMkLst>
      </pc:sldChg>
      <pc:sldChg chg="add del">
        <pc:chgData name="Vij, Mona" userId="24112a0f-e558-46cc-b33d-ad7549530d10" providerId="ADAL" clId="{4EA0FF4B-183F-4A26-B2C1-DDB1D1A08B6D}" dt="2025-04-16T00:36:10.458" v="6569" actId="47"/>
        <pc:sldMkLst>
          <pc:docMk/>
          <pc:sldMk cId="2401330962" sldId="258"/>
        </pc:sldMkLst>
      </pc:sldChg>
      <pc:sldChg chg="del">
        <pc:chgData name="Vij, Mona" userId="24112a0f-e558-46cc-b33d-ad7549530d10" providerId="ADAL" clId="{4EA0FF4B-183F-4A26-B2C1-DDB1D1A08B6D}" dt="2025-04-15T04:02:08.004" v="3002" actId="47"/>
        <pc:sldMkLst>
          <pc:docMk/>
          <pc:sldMk cId="0" sldId="259"/>
        </pc:sldMkLst>
      </pc:sldChg>
      <pc:sldChg chg="modSp del mod">
        <pc:chgData name="Vij, Mona" userId="24112a0f-e558-46cc-b33d-ad7549530d10" providerId="ADAL" clId="{4EA0FF4B-183F-4A26-B2C1-DDB1D1A08B6D}" dt="2025-04-15T18:05:38.661" v="5428" actId="47"/>
        <pc:sldMkLst>
          <pc:docMk/>
          <pc:sldMk cId="0" sldId="260"/>
        </pc:sldMkLst>
        <pc:spChg chg="mod">
          <ac:chgData name="Vij, Mona" userId="24112a0f-e558-46cc-b33d-ad7549530d10" providerId="ADAL" clId="{4EA0FF4B-183F-4A26-B2C1-DDB1D1A08B6D}" dt="2025-04-15T04:34:21.328" v="3723" actId="20577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04:36:20.776" v="3835" actId="20577"/>
          <ac:spMkLst>
            <pc:docMk/>
            <pc:sldMk cId="0" sldId="260"/>
            <ac:spMk id="144" creationId="{00000000-0000-0000-0000-000000000000}"/>
          </ac:spMkLst>
        </pc:spChg>
      </pc:sldChg>
      <pc:sldChg chg="modSp mod">
        <pc:chgData name="Vij, Mona" userId="24112a0f-e558-46cc-b33d-ad7549530d10" providerId="ADAL" clId="{4EA0FF4B-183F-4A26-B2C1-DDB1D1A08B6D}" dt="2025-04-16T00:29:46.078" v="6533" actId="6549"/>
        <pc:sldMkLst>
          <pc:docMk/>
          <pc:sldMk cId="0" sldId="261"/>
        </pc:sldMkLst>
        <pc:spChg chg="mod">
          <ac:chgData name="Vij, Mona" userId="24112a0f-e558-46cc-b33d-ad7549530d10" providerId="ADAL" clId="{4EA0FF4B-183F-4A26-B2C1-DDB1D1A08B6D}" dt="2025-04-16T00:29:46.078" v="6533" actId="6549"/>
          <ac:spMkLst>
            <pc:docMk/>
            <pc:sldMk cId="0" sldId="261"/>
            <ac:spMk id="150" creationId="{00000000-0000-0000-0000-000000000000}"/>
          </ac:spMkLst>
        </pc:spChg>
      </pc:sldChg>
      <pc:sldChg chg="modSp mod">
        <pc:chgData name="Vij, Mona" userId="24112a0f-e558-46cc-b33d-ad7549530d10" providerId="ADAL" clId="{4EA0FF4B-183F-4A26-B2C1-DDB1D1A08B6D}" dt="2025-04-15T14:19:27.619" v="3858" actId="27636"/>
        <pc:sldMkLst>
          <pc:docMk/>
          <pc:sldMk cId="0" sldId="262"/>
        </pc:sldMkLst>
        <pc:spChg chg="mod">
          <ac:chgData name="Vij, Mona" userId="24112a0f-e558-46cc-b33d-ad7549530d10" providerId="ADAL" clId="{4EA0FF4B-183F-4A26-B2C1-DDB1D1A08B6D}" dt="2025-04-15T14:19:27.619" v="3858" actId="27636"/>
          <ac:spMkLst>
            <pc:docMk/>
            <pc:sldMk cId="0" sldId="262"/>
            <ac:spMk id="156" creationId="{00000000-0000-0000-0000-000000000000}"/>
          </ac:spMkLst>
        </pc:spChg>
      </pc:sldChg>
      <pc:sldChg chg="del">
        <pc:chgData name="Vij, Mona" userId="24112a0f-e558-46cc-b33d-ad7549530d10" providerId="ADAL" clId="{4EA0FF4B-183F-4A26-B2C1-DDB1D1A08B6D}" dt="2025-04-14T21:48:08.826" v="2842" actId="47"/>
        <pc:sldMkLst>
          <pc:docMk/>
          <pc:sldMk cId="0" sldId="263"/>
        </pc:sldMkLst>
      </pc:sldChg>
      <pc:sldChg chg="modSp mod">
        <pc:chgData name="Vij, Mona" userId="24112a0f-e558-46cc-b33d-ad7549530d10" providerId="ADAL" clId="{4EA0FF4B-183F-4A26-B2C1-DDB1D1A08B6D}" dt="2025-04-15T18:04:54.266" v="5427" actId="20577"/>
        <pc:sldMkLst>
          <pc:docMk/>
          <pc:sldMk cId="0" sldId="264"/>
        </pc:sldMkLst>
        <pc:spChg chg="mod">
          <ac:chgData name="Vij, Mona" userId="24112a0f-e558-46cc-b33d-ad7549530d10" providerId="ADAL" clId="{4EA0FF4B-183F-4A26-B2C1-DDB1D1A08B6D}" dt="2025-04-15T18:04:54.266" v="5427" actId="20577"/>
          <ac:spMkLst>
            <pc:docMk/>
            <pc:sldMk cId="0" sldId="264"/>
            <ac:spMk id="169" creationId="{00000000-0000-0000-0000-000000000000}"/>
          </ac:spMkLst>
        </pc:spChg>
      </pc:sldChg>
      <pc:sldChg chg="modSp mod">
        <pc:chgData name="Vij, Mona" userId="24112a0f-e558-46cc-b33d-ad7549530d10" providerId="ADAL" clId="{4EA0FF4B-183F-4A26-B2C1-DDB1D1A08B6D}" dt="2025-04-14T21:45:02.090" v="2805" actId="20577"/>
        <pc:sldMkLst>
          <pc:docMk/>
          <pc:sldMk cId="0" sldId="265"/>
        </pc:sldMkLst>
        <pc:spChg chg="mod">
          <ac:chgData name="Vij, Mona" userId="24112a0f-e558-46cc-b33d-ad7549530d10" providerId="ADAL" clId="{4EA0FF4B-183F-4A26-B2C1-DDB1D1A08B6D}" dt="2025-04-14T21:45:02.090" v="2805" actId="20577"/>
          <ac:spMkLst>
            <pc:docMk/>
            <pc:sldMk cId="0" sldId="265"/>
            <ac:spMk id="174" creationId="{00000000-0000-0000-0000-000000000000}"/>
          </ac:spMkLst>
        </pc:spChg>
      </pc:sldChg>
      <pc:sldChg chg="modSp del mod">
        <pc:chgData name="Vij, Mona" userId="24112a0f-e558-46cc-b33d-ad7549530d10" providerId="ADAL" clId="{4EA0FF4B-183F-4A26-B2C1-DDB1D1A08B6D}" dt="2025-04-15T14:32:08.744" v="4118" actId="47"/>
        <pc:sldMkLst>
          <pc:docMk/>
          <pc:sldMk cId="0" sldId="266"/>
        </pc:sldMkLst>
        <pc:spChg chg="mod">
          <ac:chgData name="Vij, Mona" userId="24112a0f-e558-46cc-b33d-ad7549530d10" providerId="ADAL" clId="{4EA0FF4B-183F-4A26-B2C1-DDB1D1A08B6D}" dt="2025-04-15T14:27:09.440" v="4113" actId="20577"/>
          <ac:spMkLst>
            <pc:docMk/>
            <pc:sldMk cId="0" sldId="266"/>
            <ac:spMk id="180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14:27:43.515" v="4117" actId="14"/>
          <ac:spMkLst>
            <pc:docMk/>
            <pc:sldMk cId="0" sldId="266"/>
            <ac:spMk id="181" creationId="{00000000-0000-0000-0000-000000000000}"/>
          </ac:spMkLst>
        </pc:spChg>
      </pc:sldChg>
      <pc:sldChg chg="del">
        <pc:chgData name="Vij, Mona" userId="24112a0f-e558-46cc-b33d-ad7549530d10" providerId="ADAL" clId="{4EA0FF4B-183F-4A26-B2C1-DDB1D1A08B6D}" dt="2025-04-16T00:36:18.467" v="6570" actId="47"/>
        <pc:sldMkLst>
          <pc:docMk/>
          <pc:sldMk cId="0" sldId="269"/>
        </pc:sldMkLst>
      </pc:sldChg>
      <pc:sldChg chg="modSp del mod">
        <pc:chgData name="Vij, Mona" userId="24112a0f-e558-46cc-b33d-ad7549530d10" providerId="ADAL" clId="{4EA0FF4B-183F-4A26-B2C1-DDB1D1A08B6D}" dt="2025-04-16T00:36:18.762" v="6571" actId="47"/>
        <pc:sldMkLst>
          <pc:docMk/>
          <pc:sldMk cId="0" sldId="270"/>
        </pc:sldMkLst>
        <pc:spChg chg="mod">
          <ac:chgData name="Vij, Mona" userId="24112a0f-e558-46cc-b33d-ad7549530d10" providerId="ADAL" clId="{4EA0FF4B-183F-4A26-B2C1-DDB1D1A08B6D}" dt="2025-04-14T21:03:24.979" v="18" actId="27636"/>
          <ac:spMkLst>
            <pc:docMk/>
            <pc:sldMk cId="0" sldId="270"/>
            <ac:spMk id="226" creationId="{00000000-0000-0000-0000-000000000000}"/>
          </ac:spMkLst>
        </pc:spChg>
      </pc:sldChg>
      <pc:sldChg chg="del modNotes">
        <pc:chgData name="Vij, Mona" userId="24112a0f-e558-46cc-b33d-ad7549530d10" providerId="ADAL" clId="{4EA0FF4B-183F-4A26-B2C1-DDB1D1A08B6D}" dt="2025-04-16T00:36:19.411" v="6572" actId="47"/>
        <pc:sldMkLst>
          <pc:docMk/>
          <pc:sldMk cId="0" sldId="271"/>
        </pc:sldMkLst>
      </pc:sldChg>
      <pc:sldChg chg="del modNotes">
        <pc:chgData name="Vij, Mona" userId="24112a0f-e558-46cc-b33d-ad7549530d10" providerId="ADAL" clId="{4EA0FF4B-183F-4A26-B2C1-DDB1D1A08B6D}" dt="2025-04-16T00:36:20.121" v="6573" actId="47"/>
        <pc:sldMkLst>
          <pc:docMk/>
          <pc:sldMk cId="0" sldId="272"/>
        </pc:sldMkLst>
      </pc:sldChg>
      <pc:sldChg chg="del">
        <pc:chgData name="Vij, Mona" userId="24112a0f-e558-46cc-b33d-ad7549530d10" providerId="ADAL" clId="{4EA0FF4B-183F-4A26-B2C1-DDB1D1A08B6D}" dt="2025-04-16T00:36:21.074" v="6574" actId="47"/>
        <pc:sldMkLst>
          <pc:docMk/>
          <pc:sldMk cId="0" sldId="273"/>
        </pc:sldMkLst>
      </pc:sldChg>
      <pc:sldChg chg="del modNotes">
        <pc:chgData name="Vij, Mona" userId="24112a0f-e558-46cc-b33d-ad7549530d10" providerId="ADAL" clId="{4EA0FF4B-183F-4A26-B2C1-DDB1D1A08B6D}" dt="2025-04-16T00:36:21.775" v="6575" actId="47"/>
        <pc:sldMkLst>
          <pc:docMk/>
          <pc:sldMk cId="0" sldId="274"/>
        </pc:sldMkLst>
      </pc:sldChg>
      <pc:sldChg chg="del modNotes">
        <pc:chgData name="Vij, Mona" userId="24112a0f-e558-46cc-b33d-ad7549530d10" providerId="ADAL" clId="{4EA0FF4B-183F-4A26-B2C1-DDB1D1A08B6D}" dt="2025-04-16T00:36:22.886" v="6576" actId="47"/>
        <pc:sldMkLst>
          <pc:docMk/>
          <pc:sldMk cId="0" sldId="275"/>
        </pc:sldMkLst>
      </pc:sldChg>
      <pc:sldChg chg="addSp modSp add del mod ord">
        <pc:chgData name="Vij, Mona" userId="24112a0f-e558-46cc-b33d-ad7549530d10" providerId="ADAL" clId="{4EA0FF4B-183F-4A26-B2C1-DDB1D1A08B6D}" dt="2025-04-15T17:27:01.596" v="5012" actId="47"/>
        <pc:sldMkLst>
          <pc:docMk/>
          <pc:sldMk cId="1999549970" sldId="276"/>
        </pc:sldMkLst>
        <pc:spChg chg="mod">
          <ac:chgData name="Vij, Mona" userId="24112a0f-e558-46cc-b33d-ad7549530d10" providerId="ADAL" clId="{4EA0FF4B-183F-4A26-B2C1-DDB1D1A08B6D}" dt="2025-04-15T17:22:19.856" v="4822" actId="27636"/>
          <ac:spMkLst>
            <pc:docMk/>
            <pc:sldMk cId="1999549970" sldId="276"/>
            <ac:spMk id="131" creationId="{04649083-D668-72BF-91D5-37EECFB001DF}"/>
          </ac:spMkLst>
        </pc:spChg>
      </pc:sldChg>
      <pc:sldChg chg="modSp add mod ord">
        <pc:chgData name="Vij, Mona" userId="24112a0f-e558-46cc-b33d-ad7549530d10" providerId="ADAL" clId="{4EA0FF4B-183F-4A26-B2C1-DDB1D1A08B6D}" dt="2025-04-16T00:24:15.654" v="6506" actId="20577"/>
        <pc:sldMkLst>
          <pc:docMk/>
          <pc:sldMk cId="0" sldId="277"/>
        </pc:sldMkLst>
        <pc:spChg chg="mod">
          <ac:chgData name="Vij, Mona" userId="24112a0f-e558-46cc-b33d-ad7549530d10" providerId="ADAL" clId="{4EA0FF4B-183F-4A26-B2C1-DDB1D1A08B6D}" dt="2025-04-16T00:24:15.654" v="6506" actId="20577"/>
          <ac:spMkLst>
            <pc:docMk/>
            <pc:sldMk cId="0" sldId="277"/>
            <ac:spMk id="2" creationId="{9ADA58C5-F20F-3FAC-CB4D-011E9D86610F}"/>
          </ac:spMkLst>
        </pc:spChg>
        <pc:spChg chg="mod">
          <ac:chgData name="Vij, Mona" userId="24112a0f-e558-46cc-b33d-ad7549530d10" providerId="ADAL" clId="{4EA0FF4B-183F-4A26-B2C1-DDB1D1A08B6D}" dt="2025-04-14T21:48:18.621" v="2844" actId="1076"/>
          <ac:spMkLst>
            <pc:docMk/>
            <pc:sldMk cId="0" sldId="277"/>
            <ac:spMk id="266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6T00:22:13.569" v="6401" actId="14100"/>
          <ac:spMkLst>
            <pc:docMk/>
            <pc:sldMk cId="0" sldId="277"/>
            <ac:spMk id="276" creationId="{00000000-0000-0000-0000-000000000000}"/>
          </ac:spMkLst>
        </pc:spChg>
      </pc:sldChg>
      <pc:sldChg chg="modSp add mod ord">
        <pc:chgData name="Vij, Mona" userId="24112a0f-e558-46cc-b33d-ad7549530d10" providerId="ADAL" clId="{4EA0FF4B-183F-4A26-B2C1-DDB1D1A08B6D}" dt="2025-04-16T00:15:56.843" v="6198" actId="20577"/>
        <pc:sldMkLst>
          <pc:docMk/>
          <pc:sldMk cId="0" sldId="287"/>
        </pc:sldMkLst>
        <pc:spChg chg="mod">
          <ac:chgData name="Vij, Mona" userId="24112a0f-e558-46cc-b33d-ad7549530d10" providerId="ADAL" clId="{4EA0FF4B-183F-4A26-B2C1-DDB1D1A08B6D}" dt="2025-04-15T04:27:28.800" v="3454" actId="20577"/>
          <ac:spMkLst>
            <pc:docMk/>
            <pc:sldMk cId="0" sldId="287"/>
            <ac:spMk id="690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6T00:15:56.843" v="6198" actId="20577"/>
          <ac:spMkLst>
            <pc:docMk/>
            <pc:sldMk cId="0" sldId="287"/>
            <ac:spMk id="691" creationId="{00000000-0000-0000-0000-000000000000}"/>
          </ac:spMkLst>
        </pc:spChg>
      </pc:sldChg>
      <pc:sldChg chg="modSp add mod">
        <pc:chgData name="Vij, Mona" userId="24112a0f-e558-46cc-b33d-ad7549530d10" providerId="ADAL" clId="{4EA0FF4B-183F-4A26-B2C1-DDB1D1A08B6D}" dt="2025-04-15T23:55:44.469" v="5607" actId="1076"/>
        <pc:sldMkLst>
          <pc:docMk/>
          <pc:sldMk cId="20026282" sldId="2103813450"/>
        </pc:sldMkLst>
        <pc:spChg chg="mod">
          <ac:chgData name="Vij, Mona" userId="24112a0f-e558-46cc-b33d-ad7549530d10" providerId="ADAL" clId="{4EA0FF4B-183F-4A26-B2C1-DDB1D1A08B6D}" dt="2025-04-15T23:55:44.469" v="5607" actId="1076"/>
          <ac:spMkLst>
            <pc:docMk/>
            <pc:sldMk cId="20026282" sldId="2103813450"/>
            <ac:spMk id="2" creationId="{1A83FE68-4564-4174-A3AA-8F7B4388C162}"/>
          </ac:spMkLst>
        </pc:spChg>
      </pc:sldChg>
      <pc:sldChg chg="modSp add mod ord">
        <pc:chgData name="Vij, Mona" userId="24112a0f-e558-46cc-b33d-ad7549530d10" providerId="ADAL" clId="{4EA0FF4B-183F-4A26-B2C1-DDB1D1A08B6D}" dt="2025-04-16T00:29:13.737" v="6532" actId="1076"/>
        <pc:sldMkLst>
          <pc:docMk/>
          <pc:sldMk cId="156092980" sldId="2103813472"/>
        </pc:sldMkLst>
        <pc:spChg chg="mod">
          <ac:chgData name="Vij, Mona" userId="24112a0f-e558-46cc-b33d-ad7549530d10" providerId="ADAL" clId="{4EA0FF4B-183F-4A26-B2C1-DDB1D1A08B6D}" dt="2025-04-16T00:29:13.737" v="6532" actId="1076"/>
          <ac:spMkLst>
            <pc:docMk/>
            <pc:sldMk cId="156092980" sldId="2103813472"/>
            <ac:spMk id="2" creationId="{F77C6D40-8D26-5C10-D250-45F810AA5FD5}"/>
          </ac:spMkLst>
        </pc:spChg>
        <pc:spChg chg="mod">
          <ac:chgData name="Vij, Mona" userId="24112a0f-e558-46cc-b33d-ad7549530d10" providerId="ADAL" clId="{4EA0FF4B-183F-4A26-B2C1-DDB1D1A08B6D}" dt="2025-04-16T00:26:18.669" v="6526" actId="14100"/>
          <ac:spMkLst>
            <pc:docMk/>
            <pc:sldMk cId="156092980" sldId="2103813472"/>
            <ac:spMk id="6" creationId="{B668401E-ABBF-BF55-91A4-550DADCA643D}"/>
          </ac:spMkLst>
        </pc:spChg>
        <pc:spChg chg="mod">
          <ac:chgData name="Vij, Mona" userId="24112a0f-e558-46cc-b33d-ad7549530d10" providerId="ADAL" clId="{4EA0FF4B-183F-4A26-B2C1-DDB1D1A08B6D}" dt="2025-04-16T00:28:47.778" v="6531" actId="20577"/>
          <ac:spMkLst>
            <pc:docMk/>
            <pc:sldMk cId="156092980" sldId="2103813472"/>
            <ac:spMk id="9" creationId="{521A1C0A-6873-1A38-6A22-0D8B396834FB}"/>
          </ac:spMkLst>
        </pc:spChg>
        <pc:spChg chg="mod">
          <ac:chgData name="Vij, Mona" userId="24112a0f-e558-46cc-b33d-ad7549530d10" providerId="ADAL" clId="{4EA0FF4B-183F-4A26-B2C1-DDB1D1A08B6D}" dt="2025-04-14T21:48:14.351" v="2843" actId="1076"/>
          <ac:spMkLst>
            <pc:docMk/>
            <pc:sldMk cId="156092980" sldId="2103813472"/>
            <ac:spMk id="266" creationId="{00000000-0000-0000-0000-000000000000}"/>
          </ac:spMkLst>
        </pc:spChg>
      </pc:sldChg>
      <pc:sldChg chg="modSp add mod">
        <pc:chgData name="Vij, Mona" userId="24112a0f-e558-46cc-b33d-ad7549530d10" providerId="ADAL" clId="{4EA0FF4B-183F-4A26-B2C1-DDB1D1A08B6D}" dt="2025-04-16T00:20:55.464" v="6371" actId="20577"/>
        <pc:sldMkLst>
          <pc:docMk/>
          <pc:sldMk cId="2541749402" sldId="2103813474"/>
        </pc:sldMkLst>
        <pc:spChg chg="mod">
          <ac:chgData name="Vij, Mona" userId="24112a0f-e558-46cc-b33d-ad7549530d10" providerId="ADAL" clId="{4EA0FF4B-183F-4A26-B2C1-DDB1D1A08B6D}" dt="2025-04-15T04:01:06.361" v="3001" actId="20577"/>
          <ac:spMkLst>
            <pc:docMk/>
            <pc:sldMk cId="2541749402" sldId="2103813474"/>
            <ac:spMk id="337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6T00:20:55.464" v="6371" actId="20577"/>
          <ac:spMkLst>
            <pc:docMk/>
            <pc:sldMk cId="2541749402" sldId="2103813474"/>
            <ac:spMk id="338" creationId="{00000000-0000-0000-0000-000000000000}"/>
          </ac:spMkLst>
        </pc:spChg>
      </pc:sldChg>
      <pc:sldChg chg="modSp add del mod">
        <pc:chgData name="Vij, Mona" userId="24112a0f-e558-46cc-b33d-ad7549530d10" providerId="ADAL" clId="{4EA0FF4B-183F-4A26-B2C1-DDB1D1A08B6D}" dt="2025-04-15T04:14:08.778" v="3294" actId="47"/>
        <pc:sldMkLst>
          <pc:docMk/>
          <pc:sldMk cId="1465269800" sldId="2103813475"/>
        </pc:sldMkLst>
        <pc:spChg chg="mod">
          <ac:chgData name="Vij, Mona" userId="24112a0f-e558-46cc-b33d-ad7549530d10" providerId="ADAL" clId="{4EA0FF4B-183F-4A26-B2C1-DDB1D1A08B6D}" dt="2025-04-15T04:04:22.566" v="3027" actId="20577"/>
          <ac:spMkLst>
            <pc:docMk/>
            <pc:sldMk cId="1465269800" sldId="2103813475"/>
            <ac:spMk id="337" creationId="{CF7F3949-974A-04CF-3804-8632903441EA}"/>
          </ac:spMkLst>
        </pc:spChg>
        <pc:spChg chg="mod">
          <ac:chgData name="Vij, Mona" userId="24112a0f-e558-46cc-b33d-ad7549530d10" providerId="ADAL" clId="{4EA0FF4B-183F-4A26-B2C1-DDB1D1A08B6D}" dt="2025-04-15T04:10:47.929" v="3143" actId="27636"/>
          <ac:spMkLst>
            <pc:docMk/>
            <pc:sldMk cId="1465269800" sldId="2103813475"/>
            <ac:spMk id="338" creationId="{70D5EB8C-1E8D-5282-7544-0C88689011B5}"/>
          </ac:spMkLst>
        </pc:spChg>
      </pc:sldChg>
      <pc:sldChg chg="modSp add del mod">
        <pc:chgData name="Vij, Mona" userId="24112a0f-e558-46cc-b33d-ad7549530d10" providerId="ADAL" clId="{4EA0FF4B-183F-4A26-B2C1-DDB1D1A08B6D}" dt="2025-04-15T04:27:41.148" v="3457" actId="47"/>
        <pc:sldMkLst>
          <pc:docMk/>
          <pc:sldMk cId="2367147510" sldId="2103813475"/>
        </pc:sldMkLst>
        <pc:spChg chg="mod">
          <ac:chgData name="Vij, Mona" userId="24112a0f-e558-46cc-b33d-ad7549530d10" providerId="ADAL" clId="{4EA0FF4B-183F-4A26-B2C1-DDB1D1A08B6D}" dt="2025-04-15T04:15:07.025" v="3319" actId="20577"/>
          <ac:spMkLst>
            <pc:docMk/>
            <pc:sldMk cId="2367147510" sldId="2103813475"/>
            <ac:spMk id="2" creationId="{3A4D52E9-7DBF-B754-0D5B-7A09F392045B}"/>
          </ac:spMkLst>
        </pc:spChg>
        <pc:spChg chg="mod">
          <ac:chgData name="Vij, Mona" userId="24112a0f-e558-46cc-b33d-ad7549530d10" providerId="ADAL" clId="{4EA0FF4B-183F-4A26-B2C1-DDB1D1A08B6D}" dt="2025-04-15T04:15:21.918" v="3321" actId="20577"/>
          <ac:spMkLst>
            <pc:docMk/>
            <pc:sldMk cId="2367147510" sldId="2103813475"/>
            <ac:spMk id="39" creationId="{EE693D4A-6043-7401-EC6C-EDC2329A2702}"/>
          </ac:spMkLst>
        </pc:spChg>
      </pc:sldChg>
      <pc:sldChg chg="addSp delSp modSp add del mod setBg delAnim modAnim">
        <pc:chgData name="Vij, Mona" userId="24112a0f-e558-46cc-b33d-ad7549530d10" providerId="ADAL" clId="{4EA0FF4B-183F-4A26-B2C1-DDB1D1A08B6D}" dt="2025-04-15T04:26:25.925" v="3439" actId="47"/>
        <pc:sldMkLst>
          <pc:docMk/>
          <pc:sldMk cId="957808199" sldId="2103813476"/>
        </pc:sldMkLst>
        <pc:spChg chg="mod">
          <ac:chgData name="Vij, Mona" userId="24112a0f-e558-46cc-b33d-ad7549530d10" providerId="ADAL" clId="{4EA0FF4B-183F-4A26-B2C1-DDB1D1A08B6D}" dt="2025-04-15T04:21:09.495" v="3366" actId="20577"/>
          <ac:spMkLst>
            <pc:docMk/>
            <pc:sldMk cId="957808199" sldId="2103813476"/>
            <ac:spMk id="2" creationId="{52471030-28BB-B3FD-57BA-A4776F3256C6}"/>
          </ac:spMkLst>
        </pc:spChg>
        <pc:spChg chg="add del mod ord">
          <ac:chgData name="Vij, Mona" userId="24112a0f-e558-46cc-b33d-ad7549530d10" providerId="ADAL" clId="{4EA0FF4B-183F-4A26-B2C1-DDB1D1A08B6D}" dt="2025-04-15T04:25:32.838" v="3424" actId="478"/>
          <ac:spMkLst>
            <pc:docMk/>
            <pc:sldMk cId="957808199" sldId="2103813476"/>
            <ac:spMk id="3" creationId="{E042B63C-3BE1-B79A-3E43-C9BA73CD5CF6}"/>
          </ac:spMkLst>
        </pc:spChg>
        <pc:spChg chg="add del mod ord">
          <ac:chgData name="Vij, Mona" userId="24112a0f-e558-46cc-b33d-ad7549530d10" providerId="ADAL" clId="{4EA0FF4B-183F-4A26-B2C1-DDB1D1A08B6D}" dt="2025-04-15T04:25:36.376" v="3427" actId="478"/>
          <ac:spMkLst>
            <pc:docMk/>
            <pc:sldMk cId="957808199" sldId="2103813476"/>
            <ac:spMk id="4" creationId="{1186FB23-B9DC-BF9C-5F6B-37B04D6FB156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5" creationId="{68CEB885-1488-0B61-D76D-3823BA66E916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6" creationId="{C3339657-A29E-D2E7-FCBC-651F5F4F0E20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7" creationId="{2A26BF78-C7A3-9499-0FBE-B5AC2C6BF3BF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8" creationId="{98909684-87B0-DEBC-2159-D2BA8FF614FE}"/>
          </ac:spMkLst>
        </pc:spChg>
        <pc:spChg chg="del mod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12" creationId="{FFB6F09C-7BDE-C447-52D2-27DDCE6A0C1A}"/>
          </ac:spMkLst>
        </pc:spChg>
        <pc:spChg chg="del mod">
          <ac:chgData name="Vij, Mona" userId="24112a0f-e558-46cc-b33d-ad7549530d10" providerId="ADAL" clId="{4EA0FF4B-183F-4A26-B2C1-DDB1D1A08B6D}" dt="2025-04-15T04:25:35.248" v="3425" actId="478"/>
          <ac:spMkLst>
            <pc:docMk/>
            <pc:sldMk cId="957808199" sldId="2103813476"/>
            <ac:spMk id="15" creationId="{7981CC9C-B7D8-8B94-122D-2653ECC70234}"/>
          </ac:spMkLst>
        </pc:spChg>
        <pc:spChg chg="del mod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18" creationId="{F0FC771A-CD6A-E304-C4F2-6C7CFB40E061}"/>
          </ac:spMkLst>
        </pc:spChg>
        <pc:spChg chg="del mod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20" creationId="{723BE879-8626-C8B9-BA46-10CEA27C92E0}"/>
          </ac:spMkLst>
        </pc:spChg>
        <pc:spChg chg="del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21" creationId="{61FF6067-2209-359F-1424-18C878E36BCA}"/>
          </ac:spMkLst>
        </pc:spChg>
        <pc:spChg chg="del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22" creationId="{C516982D-2085-70C4-562F-4285E2282CAC}"/>
          </ac:spMkLst>
        </pc:spChg>
        <pc:spChg chg="del mod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27" creationId="{A677811E-D7CC-8974-89C5-9EF3C099552A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31" creationId="{CEBDBC3B-4437-EDF8-F0F9-59627E18C262}"/>
          </ac:spMkLst>
        </pc:spChg>
        <pc:spChg chg="del mod">
          <ac:chgData name="Vij, Mona" userId="24112a0f-e558-46cc-b33d-ad7549530d10" providerId="ADAL" clId="{4EA0FF4B-183F-4A26-B2C1-DDB1D1A08B6D}" dt="2025-04-15T04:26:08.817" v="3433" actId="478"/>
          <ac:spMkLst>
            <pc:docMk/>
            <pc:sldMk cId="957808199" sldId="2103813476"/>
            <ac:spMk id="32" creationId="{5452E4DE-8E38-36C5-35E4-CD2931C34640}"/>
          </ac:spMkLst>
        </pc:spChg>
        <pc:spChg chg="del">
          <ac:chgData name="Vij, Mona" userId="24112a0f-e558-46cc-b33d-ad7549530d10" providerId="ADAL" clId="{4EA0FF4B-183F-4A26-B2C1-DDB1D1A08B6D}" dt="2025-04-15T04:25:15.257" v="3421" actId="478"/>
          <ac:spMkLst>
            <pc:docMk/>
            <pc:sldMk cId="957808199" sldId="2103813476"/>
            <ac:spMk id="33" creationId="{AF9D0A9E-24E0-CC4D-70E4-82C64AF0DBDA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34" creationId="{4979BCEE-6E2B-DB5C-C18E-3A884A9689E2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42" creationId="{2B6AC6B4-0500-1289-6D36-A9DBC9A05FA1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50" creationId="{1FCFEDDE-04AA-5059-56BD-4863D5511C04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52" creationId="{0F6D1B52-5028-C687-0514-99DE13E7EBC6}"/>
          </ac:spMkLst>
        </pc:spChg>
        <pc:spChg chg="add mod">
          <ac:chgData name="Vij, Mona" userId="24112a0f-e558-46cc-b33d-ad7549530d10" providerId="ADAL" clId="{4EA0FF4B-183F-4A26-B2C1-DDB1D1A08B6D}" dt="2025-04-15T04:26:10.172" v="3434"/>
          <ac:spMkLst>
            <pc:docMk/>
            <pc:sldMk cId="957808199" sldId="2103813476"/>
            <ac:spMk id="53" creationId="{9BF6A003-6807-E289-ACE2-F1B8CC9574BD}"/>
          </ac:spMkLst>
        </pc:spChg>
        <pc:grpChg chg="del mod">
          <ac:chgData name="Vij, Mona" userId="24112a0f-e558-46cc-b33d-ad7549530d10" providerId="ADAL" clId="{4EA0FF4B-183F-4A26-B2C1-DDB1D1A08B6D}" dt="2025-04-15T04:25:35.248" v="3425" actId="478"/>
          <ac:grpSpMkLst>
            <pc:docMk/>
            <pc:sldMk cId="957808199" sldId="2103813476"/>
            <ac:grpSpMk id="13" creationId="{13720866-9A0B-EAB8-B241-CCC9654C56CF}"/>
          </ac:grpSpMkLst>
        </pc:grpChg>
        <pc:grpChg chg="del mod">
          <ac:chgData name="Vij, Mona" userId="24112a0f-e558-46cc-b33d-ad7549530d10" providerId="ADAL" clId="{4EA0FF4B-183F-4A26-B2C1-DDB1D1A08B6D}" dt="2025-04-15T04:25:39.360" v="3429" actId="478"/>
          <ac:grpSpMkLst>
            <pc:docMk/>
            <pc:sldMk cId="957808199" sldId="2103813476"/>
            <ac:grpSpMk id="17" creationId="{204FF088-CE8A-7D4D-82B1-5EEA45760E69}"/>
          </ac:grpSpMkLst>
        </pc:grpChg>
        <pc:grpChg chg="del">
          <ac:chgData name="Vij, Mona" userId="24112a0f-e558-46cc-b33d-ad7549530d10" providerId="ADAL" clId="{4EA0FF4B-183F-4A26-B2C1-DDB1D1A08B6D}" dt="2025-04-15T04:26:08.817" v="3433" actId="478"/>
          <ac:grpSpMkLst>
            <pc:docMk/>
            <pc:sldMk cId="957808199" sldId="2103813476"/>
            <ac:grpSpMk id="40" creationId="{099B93CC-9030-C0A6-D8EB-6DF87CE268EA}"/>
          </ac:grpSpMkLst>
        </pc:grpChg>
        <pc:grpChg chg="del">
          <ac:chgData name="Vij, Mona" userId="24112a0f-e558-46cc-b33d-ad7549530d10" providerId="ADAL" clId="{4EA0FF4B-183F-4A26-B2C1-DDB1D1A08B6D}" dt="2025-04-15T04:26:08.817" v="3433" actId="478"/>
          <ac:grpSpMkLst>
            <pc:docMk/>
            <pc:sldMk cId="957808199" sldId="2103813476"/>
            <ac:grpSpMk id="41" creationId="{B5755CB7-64BF-85B3-75FA-5F4699803288}"/>
          </ac:grpSpMkLst>
        </pc:grpChg>
        <pc:grpChg chg="del">
          <ac:chgData name="Vij, Mona" userId="24112a0f-e558-46cc-b33d-ad7549530d10" providerId="ADAL" clId="{4EA0FF4B-183F-4A26-B2C1-DDB1D1A08B6D}" dt="2025-04-15T04:26:08.817" v="3433" actId="478"/>
          <ac:grpSpMkLst>
            <pc:docMk/>
            <pc:sldMk cId="957808199" sldId="2103813476"/>
            <ac:grpSpMk id="44" creationId="{F8F7237F-8052-CDEA-54B5-1115A7BC5B61}"/>
          </ac:grpSpMkLst>
        </pc:grpChg>
        <pc:picChg chg="del mod">
          <ac:chgData name="Vij, Mona" userId="24112a0f-e558-46cc-b33d-ad7549530d10" providerId="ADAL" clId="{4EA0FF4B-183F-4A26-B2C1-DDB1D1A08B6D}" dt="2025-04-15T04:25:31.370" v="3423" actId="478"/>
          <ac:picMkLst>
            <pc:docMk/>
            <pc:sldMk cId="957808199" sldId="2103813476"/>
            <ac:picMk id="14" creationId="{6BEE9953-A6BB-337D-343E-138C6D08C92C}"/>
          </ac:picMkLst>
        </pc:picChg>
        <pc:picChg chg="del mod">
          <ac:chgData name="Vij, Mona" userId="24112a0f-e558-46cc-b33d-ad7549530d10" providerId="ADAL" clId="{4EA0FF4B-183F-4A26-B2C1-DDB1D1A08B6D}" dt="2025-04-15T04:25:39.360" v="3429" actId="478"/>
          <ac:picMkLst>
            <pc:docMk/>
            <pc:sldMk cId="957808199" sldId="2103813476"/>
            <ac:picMk id="16" creationId="{1FA64E1B-E8C2-F2DA-63B3-EB1CF7950D02}"/>
          </ac:picMkLst>
        </pc:picChg>
      </pc:sldChg>
      <pc:sldChg chg="modSp add mod">
        <pc:chgData name="Vij, Mona" userId="24112a0f-e558-46cc-b33d-ad7549530d10" providerId="ADAL" clId="{4EA0FF4B-183F-4A26-B2C1-DDB1D1A08B6D}" dt="2025-04-15T04:26:24.244" v="3438" actId="27636"/>
        <pc:sldMkLst>
          <pc:docMk/>
          <pc:sldMk cId="0" sldId="2103813477"/>
        </pc:sldMkLst>
        <pc:spChg chg="mod">
          <ac:chgData name="Vij, Mona" userId="24112a0f-e558-46cc-b33d-ad7549530d10" providerId="ADAL" clId="{4EA0FF4B-183F-4A26-B2C1-DDB1D1A08B6D}" dt="2025-04-15T04:26:24.244" v="3438" actId="27636"/>
          <ac:spMkLst>
            <pc:docMk/>
            <pc:sldMk cId="0" sldId="2103813477"/>
            <ac:spMk id="257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04:26:24.242" v="3437" actId="27636"/>
          <ac:spMkLst>
            <pc:docMk/>
            <pc:sldMk cId="0" sldId="2103813477"/>
            <ac:spMk id="258" creationId="{00000000-0000-0000-0000-000000000000}"/>
          </ac:spMkLst>
        </pc:spChg>
        <pc:spChg chg="mod">
          <ac:chgData name="Vij, Mona" userId="24112a0f-e558-46cc-b33d-ad7549530d10" providerId="ADAL" clId="{4EA0FF4B-183F-4A26-B2C1-DDB1D1A08B6D}" dt="2025-04-15T04:26:24.237" v="3436" actId="27636"/>
          <ac:spMkLst>
            <pc:docMk/>
            <pc:sldMk cId="0" sldId="2103813477"/>
            <ac:spMk id="271" creationId="{00000000-0000-0000-0000-000000000000}"/>
          </ac:spMkLst>
        </pc:spChg>
      </pc:sldChg>
      <pc:sldChg chg="addSp delSp modSp add del mod ord">
        <pc:chgData name="Vij, Mona" userId="24112a0f-e558-46cc-b33d-ad7549530d10" providerId="ADAL" clId="{4EA0FF4B-183F-4A26-B2C1-DDB1D1A08B6D}" dt="2025-04-15T17:14:27.455" v="4569" actId="47"/>
        <pc:sldMkLst>
          <pc:docMk/>
          <pc:sldMk cId="2481816193" sldId="2103813478"/>
        </pc:sldMkLst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2" creationId="{75B37CDE-507E-CCF7-6BA4-028C86DF9FA8}"/>
          </ac:spMkLst>
        </pc:spChg>
        <pc:spChg chg="add mod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5" creationId="{4034C4E2-F2AB-A862-7ED9-5DDC9B722463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8" creationId="{DCBBA8FE-C990-1B14-1DBA-913AB4A8A5FA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10" creationId="{49CDF56C-99EB-D22B-4774-A3F1F28F2EF5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13" creationId="{212227DE-83EC-02D2-93C7-D5942AE5FBEE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15" creationId="{8A6C5E71-9916-BB05-27F4-29C0B64B5984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17" creationId="{389A4DDE-7299-5B58-3085-CC2A69BA44E7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21" creationId="{5E4DA68A-8501-263E-8944-7B48FB042A19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22" creationId="{243015C0-CEDE-8602-215D-4A0700C49919}"/>
          </ac:spMkLst>
        </pc:spChg>
        <pc:spChg chg="del">
          <ac:chgData name="Vij, Mona" userId="24112a0f-e558-46cc-b33d-ad7549530d10" providerId="ADAL" clId="{4EA0FF4B-183F-4A26-B2C1-DDB1D1A08B6D}" dt="2025-04-15T17:04:23.762" v="4333" actId="478"/>
          <ac:spMkLst>
            <pc:docMk/>
            <pc:sldMk cId="2481816193" sldId="2103813478"/>
            <ac:spMk id="24" creationId="{6E18CA24-A23B-2651-FB39-084BF8C34EC1}"/>
          </ac:spMkLst>
        </pc:spChg>
        <pc:picChg chg="add del mod">
          <ac:chgData name="Vij, Mona" userId="24112a0f-e558-46cc-b33d-ad7549530d10" providerId="ADAL" clId="{4EA0FF4B-183F-4A26-B2C1-DDB1D1A08B6D}" dt="2025-04-15T17:13:45.920" v="4562" actId="21"/>
          <ac:picMkLst>
            <pc:docMk/>
            <pc:sldMk cId="2481816193" sldId="2103813478"/>
            <ac:picMk id="27" creationId="{923BD260-87E3-D4B6-57B9-F0F9585E3EB4}"/>
          </ac:picMkLst>
        </pc:picChg>
      </pc:sldChg>
      <pc:sldChg chg="addSp modSp add mod">
        <pc:chgData name="Vij, Mona" userId="24112a0f-e558-46cc-b33d-ad7549530d10" providerId="ADAL" clId="{4EA0FF4B-183F-4A26-B2C1-DDB1D1A08B6D}" dt="2025-04-16T00:34:07.887" v="6565" actId="20577"/>
        <pc:sldMkLst>
          <pc:docMk/>
          <pc:sldMk cId="1011571306" sldId="2103813479"/>
        </pc:sldMkLst>
        <pc:spChg chg="add">
          <ac:chgData name="Vij, Mona" userId="24112a0f-e558-46cc-b33d-ad7549530d10" providerId="ADAL" clId="{4EA0FF4B-183F-4A26-B2C1-DDB1D1A08B6D}" dt="2025-04-15T18:41:02.217" v="5474"/>
          <ac:spMkLst>
            <pc:docMk/>
            <pc:sldMk cId="1011571306" sldId="2103813479"/>
            <ac:spMk id="2" creationId="{412410C5-8226-B058-CAB7-8F85E67FD850}"/>
          </ac:spMkLst>
        </pc:spChg>
        <pc:spChg chg="mod">
          <ac:chgData name="Vij, Mona" userId="24112a0f-e558-46cc-b33d-ad7549530d10" providerId="ADAL" clId="{4EA0FF4B-183F-4A26-B2C1-DDB1D1A08B6D}" dt="2025-04-15T17:10:36.666" v="4365" actId="20577"/>
          <ac:spMkLst>
            <pc:docMk/>
            <pc:sldMk cId="1011571306" sldId="2103813479"/>
            <ac:spMk id="337" creationId="{9C4CA400-44CD-85F7-4AEE-963228744E56}"/>
          </ac:spMkLst>
        </pc:spChg>
        <pc:spChg chg="mod">
          <ac:chgData name="Vij, Mona" userId="24112a0f-e558-46cc-b33d-ad7549530d10" providerId="ADAL" clId="{4EA0FF4B-183F-4A26-B2C1-DDB1D1A08B6D}" dt="2025-04-16T00:34:07.887" v="6565" actId="20577"/>
          <ac:spMkLst>
            <pc:docMk/>
            <pc:sldMk cId="1011571306" sldId="2103813479"/>
            <ac:spMk id="338" creationId="{ED106ADD-58EB-CDFA-55E1-32CC626EB436}"/>
          </ac:spMkLst>
        </pc:spChg>
        <pc:picChg chg="add mod">
          <ac:chgData name="Vij, Mona" userId="24112a0f-e558-46cc-b33d-ad7549530d10" providerId="ADAL" clId="{4EA0FF4B-183F-4A26-B2C1-DDB1D1A08B6D}" dt="2025-04-16T00:33:31.573" v="6558" actId="1076"/>
          <ac:picMkLst>
            <pc:docMk/>
            <pc:sldMk cId="1011571306" sldId="2103813479"/>
            <ac:picMk id="27" creationId="{923BD260-87E3-D4B6-57B9-F0F9585E3EB4}"/>
          </ac:picMkLst>
        </pc:picChg>
        <pc:picChg chg="add mod">
          <ac:chgData name="Vij, Mona" userId="24112a0f-e558-46cc-b33d-ad7549530d10" providerId="ADAL" clId="{4EA0FF4B-183F-4A26-B2C1-DDB1D1A08B6D}" dt="2025-04-16T00:33:33.533" v="6559" actId="1076"/>
          <ac:picMkLst>
            <pc:docMk/>
            <pc:sldMk cId="1011571306" sldId="2103813479"/>
            <ac:picMk id="1028" creationId="{8A66F3C1-CAAF-1B07-DF91-27C5AD838190}"/>
          </ac:picMkLst>
        </pc:picChg>
      </pc:sldChg>
      <pc:sldChg chg="modSp add mod modCm">
        <pc:chgData name="Vij, Mona" userId="24112a0f-e558-46cc-b33d-ad7549530d10" providerId="ADAL" clId="{4EA0FF4B-183F-4A26-B2C1-DDB1D1A08B6D}" dt="2025-04-16T00:34:26.829" v="6567" actId="27636"/>
        <pc:sldMkLst>
          <pc:docMk/>
          <pc:sldMk cId="1462548269" sldId="2103813480"/>
        </pc:sldMkLst>
        <pc:spChg chg="mod">
          <ac:chgData name="Vij, Mona" userId="24112a0f-e558-46cc-b33d-ad7549530d10" providerId="ADAL" clId="{4EA0FF4B-183F-4A26-B2C1-DDB1D1A08B6D}" dt="2025-04-16T00:30:56.706" v="6534" actId="1076"/>
          <ac:spMkLst>
            <pc:docMk/>
            <pc:sldMk cId="1462548269" sldId="2103813480"/>
            <ac:spMk id="130" creationId="{CCE5DE16-E9AB-8554-B6A7-1C7F2F4483CC}"/>
          </ac:spMkLst>
        </pc:spChg>
        <pc:spChg chg="mod">
          <ac:chgData name="Vij, Mona" userId="24112a0f-e558-46cc-b33d-ad7549530d10" providerId="ADAL" clId="{4EA0FF4B-183F-4A26-B2C1-DDB1D1A08B6D}" dt="2025-04-16T00:34:26.829" v="6567" actId="27636"/>
          <ac:spMkLst>
            <pc:docMk/>
            <pc:sldMk cId="1462548269" sldId="2103813480"/>
            <ac:spMk id="131" creationId="{5CB628DC-7B83-A897-0856-689C629945BD}"/>
          </ac:spMkLst>
        </pc:spChg>
      </pc:sldChg>
      <pc:sldChg chg="add del">
        <pc:chgData name="Vij, Mona" userId="24112a0f-e558-46cc-b33d-ad7549530d10" providerId="ADAL" clId="{4EA0FF4B-183F-4A26-B2C1-DDB1D1A08B6D}" dt="2025-04-15T17:10:52.618" v="4396"/>
        <pc:sldMkLst>
          <pc:docMk/>
          <pc:sldMk cId="1504528001" sldId="2103813480"/>
        </pc:sldMkLst>
      </pc:sldChg>
      <pc:sldChg chg="modSp add mod">
        <pc:chgData name="Vij, Mona" userId="24112a0f-e558-46cc-b33d-ad7549530d10" providerId="ADAL" clId="{4EA0FF4B-183F-4A26-B2C1-DDB1D1A08B6D}" dt="2025-04-16T00:34:41.217" v="6568" actId="1076"/>
        <pc:sldMkLst>
          <pc:docMk/>
          <pc:sldMk cId="1627363585" sldId="2103813481"/>
        </pc:sldMkLst>
        <pc:spChg chg="mod">
          <ac:chgData name="Vij, Mona" userId="24112a0f-e558-46cc-b33d-ad7549530d10" providerId="ADAL" clId="{4EA0FF4B-183F-4A26-B2C1-DDB1D1A08B6D}" dt="2025-04-16T00:34:41.217" v="6568" actId="1076"/>
          <ac:spMkLst>
            <pc:docMk/>
            <pc:sldMk cId="1627363585" sldId="2103813481"/>
            <ac:spMk id="130" creationId="{EED5BA84-4125-13C7-8CB8-E7B552CE675F}"/>
          </ac:spMkLst>
        </pc:spChg>
        <pc:spChg chg="mod">
          <ac:chgData name="Vij, Mona" userId="24112a0f-e558-46cc-b33d-ad7549530d10" providerId="ADAL" clId="{4EA0FF4B-183F-4A26-B2C1-DDB1D1A08B6D}" dt="2025-04-16T00:03:12.894" v="5772" actId="20577"/>
          <ac:spMkLst>
            <pc:docMk/>
            <pc:sldMk cId="1627363585" sldId="2103813481"/>
            <ac:spMk id="131" creationId="{A11AA88A-2287-DB05-1CDF-2BC1FBBAD0D7}"/>
          </ac:spMkLst>
        </pc:spChg>
      </pc:sldChg>
      <pc:sldChg chg="modSp add del mod">
        <pc:chgData name="Vij, Mona" userId="24112a0f-e558-46cc-b33d-ad7549530d10" providerId="ADAL" clId="{4EA0FF4B-183F-4A26-B2C1-DDB1D1A08B6D}" dt="2025-04-16T00:14:40.022" v="6161" actId="47"/>
        <pc:sldMkLst>
          <pc:docMk/>
          <pc:sldMk cId="1910238035" sldId="2103813482"/>
        </pc:sldMkLst>
        <pc:spChg chg="mod">
          <ac:chgData name="Vij, Mona" userId="24112a0f-e558-46cc-b33d-ad7549530d10" providerId="ADAL" clId="{4EA0FF4B-183F-4A26-B2C1-DDB1D1A08B6D}" dt="2025-04-15T17:56:06.953" v="5305" actId="20577"/>
          <ac:spMkLst>
            <pc:docMk/>
            <pc:sldMk cId="1910238035" sldId="2103813482"/>
            <ac:spMk id="130" creationId="{87A96E81-B129-B896-9B2A-C06175C05F32}"/>
          </ac:spMkLst>
        </pc:spChg>
      </pc:sldChg>
      <pc:sldChg chg="add del">
        <pc:chgData name="Vij, Mona" userId="24112a0f-e558-46cc-b33d-ad7549530d10" providerId="ADAL" clId="{4EA0FF4B-183F-4A26-B2C1-DDB1D1A08B6D}" dt="2025-04-15T17:34:19.284" v="5290" actId="47"/>
        <pc:sldMkLst>
          <pc:docMk/>
          <pc:sldMk cId="885498165" sldId="2103813483"/>
        </pc:sldMkLst>
      </pc:sldChg>
      <pc:sldMasterChg chg="delSldLayout">
        <pc:chgData name="Vij, Mona" userId="24112a0f-e558-46cc-b33d-ad7549530d10" providerId="ADAL" clId="{4EA0FF4B-183F-4A26-B2C1-DDB1D1A08B6D}" dt="2025-04-16T00:36:18.467" v="6570" actId="47"/>
        <pc:sldMasterMkLst>
          <pc:docMk/>
          <pc:sldMasterMk cId="0" sldId="2147483648"/>
        </pc:sldMasterMkLst>
        <pc:sldLayoutChg chg="del">
          <pc:chgData name="Vij, Mona" userId="24112a0f-e558-46cc-b33d-ad7549530d10" providerId="ADAL" clId="{4EA0FF4B-183F-4A26-B2C1-DDB1D1A08B6D}" dt="2025-04-16T00:36:18.467" v="657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38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93935f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f093935f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7EB4AE0D-4679-2A20-435B-58F3D85F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>
            <a:extLst>
              <a:ext uri="{FF2B5EF4-FFF2-40B4-BE49-F238E27FC236}">
                <a16:creationId xmlns:a16="http://schemas.microsoft.com/office/drawing/2014/main" id="{DDF1C2BE-5CEE-0B55-227E-4AE2AC223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6:notes">
            <a:extLst>
              <a:ext uri="{FF2B5EF4-FFF2-40B4-BE49-F238E27FC236}">
                <a16:creationId xmlns:a16="http://schemas.microsoft.com/office/drawing/2014/main" id="{146E0AA0-49A4-5BD9-523D-93B1AD3B8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18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Gramine project started as a research prototype at Stony Brook University. The development started in 2011, and the very first open-source version of Gramine was published in 2014.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127FB-D1B7-454F-8074-F613CC03D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8c58571f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8c58571f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3B076C-6EF2-FE25-A258-C11EF4F0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>
            <a:extLst>
              <a:ext uri="{FF2B5EF4-FFF2-40B4-BE49-F238E27FC236}">
                <a16:creationId xmlns:a16="http://schemas.microsoft.com/office/drawing/2014/main" id="{AC5BAA77-3F5E-0B5B-BA33-07827F610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>
            <a:extLst>
              <a:ext uri="{FF2B5EF4-FFF2-40B4-BE49-F238E27FC236}">
                <a16:creationId xmlns:a16="http://schemas.microsoft.com/office/drawing/2014/main" id="{565F9BF2-17D7-9487-2192-18CD4F8B3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0:notes">
            <a:extLst>
              <a:ext uri="{FF2B5EF4-FFF2-40B4-BE49-F238E27FC236}">
                <a16:creationId xmlns:a16="http://schemas.microsoft.com/office/drawing/2014/main" id="{FD47740D-6A5E-FE29-8CB9-17CA5F89D6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45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F9051C5-E48C-E732-D1F3-183580613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>
            <a:extLst>
              <a:ext uri="{FF2B5EF4-FFF2-40B4-BE49-F238E27FC236}">
                <a16:creationId xmlns:a16="http://schemas.microsoft.com/office/drawing/2014/main" id="{6355B911-495D-394F-350D-EF47B411B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>
            <a:extLst>
              <a:ext uri="{FF2B5EF4-FFF2-40B4-BE49-F238E27FC236}">
                <a16:creationId xmlns:a16="http://schemas.microsoft.com/office/drawing/2014/main" id="{143DDCB8-165A-0709-654E-746AC2E67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0:notes">
            <a:extLst>
              <a:ext uri="{FF2B5EF4-FFF2-40B4-BE49-F238E27FC236}">
                <a16:creationId xmlns:a16="http://schemas.microsoft.com/office/drawing/2014/main" id="{85951860-0CFE-C9B2-3480-E9A153E492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79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08c58571f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08c58571f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14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D1846">
                  <a:alpha val="40784"/>
                </a:srgbClr>
              </a:gs>
              <a:gs pos="100000">
                <a:srgbClr val="0076BB">
                  <a:alpha val="4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266100" y="235450"/>
            <a:ext cx="7241400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  <a:defRPr sz="5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7195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263" y="4017238"/>
            <a:ext cx="2821856" cy="77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0" y="0"/>
            <a:ext cx="9144000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429655" y="1594916"/>
            <a:ext cx="8332464" cy="88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2273030" y="3006523"/>
            <a:ext cx="4638675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067" y="4455737"/>
            <a:ext cx="1376162" cy="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>
            <a:off x="4571998" y="0"/>
            <a:ext cx="4572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2"/>
          <p:cNvSpPr/>
          <p:nvPr/>
        </p:nvSpPr>
        <p:spPr>
          <a:xfrm>
            <a:off x="8690136" y="4936025"/>
            <a:ext cx="453863" cy="2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/>
          <p:nvPr/>
        </p:nvSpPr>
        <p:spPr>
          <a:xfrm>
            <a:off x="-2" y="0"/>
            <a:ext cx="4572002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19902" cy="94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311699" y="1515101"/>
            <a:ext cx="3919904" cy="335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527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4" name="Google Shape;8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>
            <a:spLocks noGrp="1"/>
          </p:cNvSpPr>
          <p:nvPr>
            <p:ph type="pic" idx="2"/>
          </p:nvPr>
        </p:nvSpPr>
        <p:spPr>
          <a:xfrm>
            <a:off x="0" y="-1"/>
            <a:ext cx="4572000" cy="4936025"/>
          </a:xfrm>
          <a:prstGeom prst="rect">
            <a:avLst/>
          </a:prstGeom>
          <a:solidFill>
            <a:srgbClr val="DADDE3"/>
          </a:solidFill>
          <a:ln>
            <a:noFill/>
          </a:ln>
        </p:spPr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4823630" y="1152475"/>
            <a:ext cx="3999900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4823630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3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936025"/>
          </a:xfrm>
          <a:prstGeom prst="rect">
            <a:avLst/>
          </a:prstGeom>
          <a:solidFill>
            <a:srgbClr val="DADDE3"/>
          </a:solidFill>
          <a:ln>
            <a:noFill/>
          </a:ln>
        </p:spPr>
      </p:sp>
      <p:sp>
        <p:nvSpPr>
          <p:cNvPr id="93" name="Google Shape;93;p34"/>
          <p:cNvSpPr txBox="1">
            <a:spLocks noGrp="1"/>
          </p:cNvSpPr>
          <p:nvPr>
            <p:ph type="body" idx="1"/>
          </p:nvPr>
        </p:nvSpPr>
        <p:spPr>
          <a:xfrm>
            <a:off x="318376" y="1152475"/>
            <a:ext cx="3999900" cy="364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3200400" lvl="6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318376" y="44502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456906" y="206403"/>
            <a:ext cx="8230190" cy="85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1"/>
          </p:nvPr>
        </p:nvSpPr>
        <p:spPr>
          <a:xfrm>
            <a:off x="456906" y="1199784"/>
            <a:ext cx="8230190" cy="339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None/>
              <a:defRPr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378" lvl="1" indent="-33019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 sz="1600">
                <a:solidFill>
                  <a:srgbClr val="434343"/>
                </a:solidFill>
              </a:defRPr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0670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arge Bullet Content">
  <p:cSld name="Title and Large Bullet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455614" y="1203331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Text">
  <p:cSld name="Title and Bulleted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b="0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455614" y="1203326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1C5"/>
              </a:buClr>
              <a:buSzPts val="1800"/>
              <a:buChar char="•"/>
              <a:defRPr>
                <a:solidFill>
                  <a:srgbClr val="0071C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7"/>
          <p:cNvSpPr/>
          <p:nvPr/>
        </p:nvSpPr>
        <p:spPr>
          <a:xfrm>
            <a:off x="0" y="0"/>
            <a:ext cx="9144000" cy="5147225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3600"/>
              <a:buNone/>
              <a:defRPr sz="3600"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0263" y="4017238"/>
            <a:ext cx="2821856" cy="77935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311699" y="3076923"/>
            <a:ext cx="4694140" cy="178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3277205" y="1152475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3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4"/>
          </p:nvPr>
        </p:nvSpPr>
        <p:spPr>
          <a:xfrm>
            <a:off x="6242711" y="1160026"/>
            <a:ext cx="2589592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2528710" y="1152475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3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4"/>
          </p:nvPr>
        </p:nvSpPr>
        <p:spPr>
          <a:xfrm>
            <a:off x="4739046" y="1160026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5"/>
          </p:nvPr>
        </p:nvSpPr>
        <p:spPr>
          <a:xfrm>
            <a:off x="6948287" y="1160026"/>
            <a:ext cx="1878768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1pPr>
            <a:lvl2pPr marL="914400" lvl="1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311700" y="2825579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2"/>
          </p:nvPr>
        </p:nvSpPr>
        <p:spPr>
          <a:xfrm>
            <a:off x="2528710" y="2825579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3"/>
          </p:nvPr>
        </p:nvSpPr>
        <p:spPr>
          <a:xfrm>
            <a:off x="8745050" y="4919800"/>
            <a:ext cx="352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4128" y="4456600"/>
            <a:ext cx="1376101" cy="3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  <a:defRPr>
                <a:solidFill>
                  <a:srgbClr val="0076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None/>
              <a:defRPr>
                <a:solidFill>
                  <a:srgbClr val="0076BB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4"/>
          </p:nvPr>
        </p:nvSpPr>
        <p:spPr>
          <a:xfrm>
            <a:off x="4739046" y="2833130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5"/>
          </p:nvPr>
        </p:nvSpPr>
        <p:spPr>
          <a:xfrm>
            <a:off x="6948287" y="2833130"/>
            <a:ext cx="1878768" cy="157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6"/>
          </p:nvPr>
        </p:nvSpPr>
        <p:spPr>
          <a:xfrm>
            <a:off x="517096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30"/>
          <p:cNvSpPr>
            <a:spLocks noGrp="1"/>
          </p:cNvSpPr>
          <p:nvPr>
            <p:ph type="pic" idx="7"/>
          </p:nvPr>
        </p:nvSpPr>
        <p:spPr>
          <a:xfrm>
            <a:off x="2729219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69" name="Google Shape;69;p30"/>
          <p:cNvSpPr>
            <a:spLocks noGrp="1"/>
          </p:cNvSpPr>
          <p:nvPr>
            <p:ph type="pic" idx="8"/>
          </p:nvPr>
        </p:nvSpPr>
        <p:spPr>
          <a:xfrm>
            <a:off x="4936673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30"/>
          <p:cNvSpPr>
            <a:spLocks noGrp="1"/>
          </p:cNvSpPr>
          <p:nvPr>
            <p:ph type="pic" idx="9"/>
          </p:nvPr>
        </p:nvSpPr>
        <p:spPr>
          <a:xfrm>
            <a:off x="7148796" y="1152525"/>
            <a:ext cx="1477749" cy="147774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0"/>
          <p:cNvSpPr/>
          <p:nvPr/>
        </p:nvSpPr>
        <p:spPr>
          <a:xfrm>
            <a:off x="0" y="4936025"/>
            <a:ext cx="9144000" cy="211200"/>
          </a:xfrm>
          <a:prstGeom prst="rect">
            <a:avLst/>
          </a:prstGeom>
          <a:gradFill>
            <a:gsLst>
              <a:gs pos="0">
                <a:srgbClr val="ED1846"/>
              </a:gs>
              <a:gs pos="100000">
                <a:srgbClr val="0076B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claive.io/" TargetMode="External"/><Relationship Id="rId13" Type="http://schemas.openxmlformats.org/officeDocument/2006/relationships/hyperlink" Target="https://medium.com/openfl/a-path-towards-secure-federated-learning-c2fb16d5e66e" TargetMode="External"/><Relationship Id="rId3" Type="http://schemas.openxmlformats.org/officeDocument/2006/relationships/hyperlink" Target="https://cosmian.com/" TargetMode="External"/><Relationship Id="rId7" Type="http://schemas.openxmlformats.org/officeDocument/2006/relationships/hyperlink" Target="https://intl.cloud.tencent.com/" TargetMode="External"/><Relationship Id="rId12" Type="http://schemas.openxmlformats.org/officeDocument/2006/relationships/hyperlink" Target="https://github.com/openvinotoolkit/security_add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dcloud.com/" TargetMode="External"/><Relationship Id="rId11" Type="http://schemas.openxmlformats.org/officeDocument/2006/relationships/hyperlink" Target="https://github.com/intel-analytics/BigDL" TargetMode="External"/><Relationship Id="rId5" Type="http://schemas.openxmlformats.org/officeDocument/2006/relationships/hyperlink" Target="https://www.edgeless.systems/" TargetMode="External"/><Relationship Id="rId15" Type="http://schemas.openxmlformats.org/officeDocument/2006/relationships/hyperlink" Target="https://www.intel.com/content/www/us/en/security/trust-authority.html" TargetMode="External"/><Relationship Id="rId10" Type="http://schemas.openxmlformats.org/officeDocument/2006/relationships/hyperlink" Target="https://www.das-e-rezept-fuer-deutschland.de/en/test-phase" TargetMode="External"/><Relationship Id="rId4" Type="http://schemas.openxmlformats.org/officeDocument/2006/relationships/hyperlink" Target="https://www.eder.io/" TargetMode="External"/><Relationship Id="rId9" Type="http://schemas.openxmlformats.org/officeDocument/2006/relationships/hyperlink" Target="https://en.acompany.tech/" TargetMode="External"/><Relationship Id="rId14" Type="http://schemas.openxmlformats.org/officeDocument/2006/relationships/hyperlink" Target="https://github.com/intel/confidential-computing-zoo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amineproject/contrib" TargetMode="External"/><Relationship Id="rId13" Type="http://schemas.openxmlformats.org/officeDocument/2006/relationships/hyperlink" Target="https://github.com/orgs/gramineproject/projects/1" TargetMode="External"/><Relationship Id="rId3" Type="http://schemas.openxmlformats.org/officeDocument/2006/relationships/hyperlink" Target="https://github.com/gramineproject/gramine/blob/master/CODE_OF_CONDUCT.rst" TargetMode="External"/><Relationship Id="rId7" Type="http://schemas.openxmlformats.org/officeDocument/2006/relationships/hyperlink" Target="https://github.com/gramineproject/gsc" TargetMode="External"/><Relationship Id="rId12" Type="http://schemas.openxmlformats.org/officeDocument/2006/relationships/hyperlink" Target="https://gramine.readthedocs.io/projects/gsc/en/late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ramineproject/examples" TargetMode="External"/><Relationship Id="rId11" Type="http://schemas.openxmlformats.org/officeDocument/2006/relationships/hyperlink" Target="https://gramine.readthedocs.io/en/latest/" TargetMode="External"/><Relationship Id="rId5" Type="http://schemas.openxmlformats.org/officeDocument/2006/relationships/hyperlink" Target="https://github.com/gramineproject/gramine" TargetMode="External"/><Relationship Id="rId10" Type="http://schemas.openxmlformats.org/officeDocument/2006/relationships/hyperlink" Target="https://github.com/gramineproject/gramine/issues" TargetMode="External"/><Relationship Id="rId4" Type="http://schemas.openxmlformats.org/officeDocument/2006/relationships/hyperlink" Target="https://github.com/gramineproject" TargetMode="External"/><Relationship Id="rId9" Type="http://schemas.openxmlformats.org/officeDocument/2006/relationships/hyperlink" Target="https://github.com/gramineproject/graphen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mineproject/gramin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ramineproject.io/" TargetMode="External"/><Relationship Id="rId5" Type="http://schemas.openxmlformats.org/officeDocument/2006/relationships/hyperlink" Target="https://gitter.im/gramineproject/community" TargetMode="External"/><Relationship Id="rId4" Type="http://schemas.openxmlformats.org/officeDocument/2006/relationships/hyperlink" Target="https://gramine.readthedocs.io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twitter.com/ConfidentialC2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s://confidentialcomputing.io/" TargetMode="External"/><Relationship Id="rId4" Type="http://schemas.openxmlformats.org/officeDocument/2006/relationships/hyperlink" Target="https://www.linkedin.com/company/confidential-computin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tl.cloud.tencent.com/" TargetMode="External"/><Relationship Id="rId13" Type="http://schemas.openxmlformats.org/officeDocument/2006/relationships/hyperlink" Target="https://medium.com/openfl/a-path-towards-secure-federated-learning-c2fb16d5e66e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jdcloud.com/" TargetMode="External"/><Relationship Id="rId12" Type="http://schemas.openxmlformats.org/officeDocument/2006/relationships/hyperlink" Target="https://github.com/openvinotoolkit/security_addon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geless.systems/" TargetMode="External"/><Relationship Id="rId11" Type="http://schemas.openxmlformats.org/officeDocument/2006/relationships/hyperlink" Target="https://github.com/intel-analytics/BigDL" TargetMode="External"/><Relationship Id="rId5" Type="http://schemas.openxmlformats.org/officeDocument/2006/relationships/hyperlink" Target="https://www.eder.io/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das-e-rezept-fuer-deutschland.de/en/test-phase" TargetMode="External"/><Relationship Id="rId4" Type="http://schemas.openxmlformats.org/officeDocument/2006/relationships/hyperlink" Target="https://cosmian.com/" TargetMode="External"/><Relationship Id="rId9" Type="http://schemas.openxmlformats.org/officeDocument/2006/relationships/hyperlink" Target="http://enclaive.io" TargetMode="External"/><Relationship Id="rId14" Type="http://schemas.openxmlformats.org/officeDocument/2006/relationships/hyperlink" Target="https://github.com/intel/confidential-computing-zo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gramineproject/gram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CC-Attestation/interoperable-ra-tls/issues/14" TargetMode="External"/><Relationship Id="rId5" Type="http://schemas.openxmlformats.org/officeDocument/2006/relationships/hyperlink" Target="https://github.com/gramineproject/gsc" TargetMode="External"/><Relationship Id="rId4" Type="http://schemas.openxmlformats.org/officeDocument/2006/relationships/hyperlink" Target="https://github.com/intel/ScaffoldingForGramin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658644.36903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ithub.com/gramineproject/gramine-tdx" TargetMode="External"/><Relationship Id="rId4" Type="http://schemas.openxmlformats.org/officeDocument/2006/relationships/hyperlink" Target="https://dse.in.tum.de/wp-content/uploads/2024/10/Gramine-TDX-CCS_24_presentation_sh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mineproject/gs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acompany.tech/" TargetMode="External"/><Relationship Id="rId5" Type="http://schemas.openxmlformats.org/officeDocument/2006/relationships/hyperlink" Target="https://www.fortanix.com/" TargetMode="External"/><Relationship Id="rId4" Type="http://schemas.openxmlformats.org/officeDocument/2006/relationships/hyperlink" Target="https://github.com/intel/ScaffoldingForGram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08986" y="640299"/>
            <a:ext cx="8726027" cy="20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rial"/>
              <a:buNone/>
            </a:pPr>
            <a:r>
              <a:rPr lang="en-US"/>
              <a:t>Gramine:</a:t>
            </a:r>
            <a:br>
              <a:rPr lang="en-US"/>
            </a:br>
            <a:r>
              <a:rPr lang="en-US" sz="3200"/>
              <a:t>Securing unmodified Linux Applications with  Confidential Computing 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304719" y="2899273"/>
            <a:ext cx="7195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/>
              <a:t>Presenter: Mona Vij, Intel Labs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r="21611"/>
          <a:stretch/>
        </p:blipFill>
        <p:spPr>
          <a:xfrm>
            <a:off x="8085549" y="274850"/>
            <a:ext cx="820226" cy="11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595138" y="4784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Academic Impact: Favorite research vehicle</a:t>
            </a:r>
            <a:endParaRPr/>
          </a:p>
        </p:txBody>
      </p:sp>
      <p:grpSp>
        <p:nvGrpSpPr>
          <p:cNvPr id="267" name="Google Shape;267;p5"/>
          <p:cNvGrpSpPr/>
          <p:nvPr/>
        </p:nvGrpSpPr>
        <p:grpSpPr>
          <a:xfrm>
            <a:off x="2113006" y="1726641"/>
            <a:ext cx="1696298" cy="1262283"/>
            <a:chOff x="2854411" y="1941895"/>
            <a:chExt cx="1696298" cy="1262283"/>
          </a:xfrm>
        </p:grpSpPr>
        <p:sp>
          <p:nvSpPr>
            <p:cNvPr id="268" name="Google Shape;268;p5"/>
            <p:cNvSpPr txBox="1"/>
            <p:nvPr/>
          </p:nvSpPr>
          <p:spPr>
            <a:xfrm>
              <a:off x="2903839" y="1941895"/>
              <a:ext cx="6399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777777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2854411" y="2465514"/>
              <a:ext cx="1696298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Improve over or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benchmark against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Gramine </a:t>
              </a:r>
              <a:endParaRPr/>
            </a:p>
          </p:txBody>
        </p:sp>
      </p:grpSp>
      <p:grpSp>
        <p:nvGrpSpPr>
          <p:cNvPr id="270" name="Google Shape;270;p5"/>
          <p:cNvGrpSpPr/>
          <p:nvPr/>
        </p:nvGrpSpPr>
        <p:grpSpPr>
          <a:xfrm>
            <a:off x="4081152" y="1726640"/>
            <a:ext cx="1816523" cy="1262284"/>
            <a:chOff x="4822557" y="1941894"/>
            <a:chExt cx="1816523" cy="1262284"/>
          </a:xfrm>
        </p:grpSpPr>
        <p:sp>
          <p:nvSpPr>
            <p:cNvPr id="271" name="Google Shape;271;p5"/>
            <p:cNvSpPr txBox="1"/>
            <p:nvPr/>
          </p:nvSpPr>
          <p:spPr>
            <a:xfrm>
              <a:off x="4882506" y="1941894"/>
              <a:ext cx="6399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777777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272" name="Google Shape;272;p5"/>
            <p:cNvSpPr txBox="1"/>
            <p:nvPr/>
          </p:nvSpPr>
          <p:spPr>
            <a:xfrm>
              <a:off x="4822557" y="2465514"/>
              <a:ext cx="181652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Conduct security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analysis or attack on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Gramine </a:t>
              </a:r>
              <a:endParaRPr/>
            </a:p>
          </p:txBody>
        </p:sp>
      </p:grpSp>
      <p:grpSp>
        <p:nvGrpSpPr>
          <p:cNvPr id="273" name="Google Shape;273;p5"/>
          <p:cNvGrpSpPr/>
          <p:nvPr/>
        </p:nvGrpSpPr>
        <p:grpSpPr>
          <a:xfrm>
            <a:off x="5969980" y="1719713"/>
            <a:ext cx="1795684" cy="1262285"/>
            <a:chOff x="6879708" y="1928909"/>
            <a:chExt cx="1795684" cy="1262285"/>
          </a:xfrm>
        </p:grpSpPr>
        <p:sp>
          <p:nvSpPr>
            <p:cNvPr id="274" name="Google Shape;274;p5"/>
            <p:cNvSpPr txBox="1"/>
            <p:nvPr/>
          </p:nvSpPr>
          <p:spPr>
            <a:xfrm>
              <a:off x="7004582" y="1928909"/>
              <a:ext cx="6399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777777"/>
                  </a:solidFill>
                  <a:latin typeface="Arial"/>
                  <a:ea typeface="Arial"/>
                  <a:cs typeface="Arial"/>
                  <a:sym typeface="Arial"/>
                </a:rPr>
                <a:t>47</a:t>
              </a:r>
              <a:endParaRPr/>
            </a:p>
          </p:txBody>
        </p:sp>
        <p:sp>
          <p:nvSpPr>
            <p:cNvPr id="275" name="Google Shape;275;p5"/>
            <p:cNvSpPr txBox="1"/>
            <p:nvPr/>
          </p:nvSpPr>
          <p:spPr>
            <a:xfrm>
              <a:off x="6879708" y="2452530"/>
              <a:ext cx="1795684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Use Gramine as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building blocks</a:t>
              </a:r>
              <a:b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 b="0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for quick prototyping</a:t>
              </a:r>
              <a:endParaRPr/>
            </a:p>
          </p:txBody>
        </p:sp>
      </p:grpSp>
      <p:sp>
        <p:nvSpPr>
          <p:cNvPr id="276" name="Google Shape;276;p5"/>
          <p:cNvSpPr txBox="1"/>
          <p:nvPr/>
        </p:nvSpPr>
        <p:spPr>
          <a:xfrm>
            <a:off x="628650" y="973413"/>
            <a:ext cx="80270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Gramine is used in </a:t>
            </a:r>
            <a:r>
              <a:rPr lang="en-US" sz="4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100+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papers and 700+ citations 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7353545" y="1880928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and more…</a:t>
            </a:r>
            <a:endParaRPr/>
          </a:p>
        </p:txBody>
      </p:sp>
      <p:sp>
        <p:nvSpPr>
          <p:cNvPr id="2" name="Google Shape;279;p5">
            <a:extLst>
              <a:ext uri="{FF2B5EF4-FFF2-40B4-BE49-F238E27FC236}">
                <a16:creationId xmlns:a16="http://schemas.microsoft.com/office/drawing/2014/main" id="{9ADA58C5-F20F-3FAC-CB4D-011E9D86610F}"/>
              </a:ext>
            </a:extLst>
          </p:cNvPr>
          <p:cNvSpPr txBox="1"/>
          <p:nvPr/>
        </p:nvSpPr>
        <p:spPr>
          <a:xfrm>
            <a:off x="628650" y="3505617"/>
            <a:ext cx="876086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for academics: (1) Enabling TEE research and lowering the bar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(2) Scaling to large, complex TEE use cases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(3) Accelerating light weight CVM research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 txBox="1">
            <a:spLocks noGrp="1"/>
          </p:cNvSpPr>
          <p:nvPr>
            <p:ph type="title"/>
          </p:nvPr>
        </p:nvSpPr>
        <p:spPr>
          <a:xfrm>
            <a:off x="628650" y="7316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Industrial Impact: Top Customer choice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628650" y="858850"/>
            <a:ext cx="876086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Gramine is deployed in production with  </a:t>
            </a:r>
            <a:r>
              <a:rPr lang="en-US" sz="4000">
                <a:solidFill>
                  <a:srgbClr val="3B3B3B"/>
                </a:solidFill>
              </a:rPr>
              <a:t>2</a:t>
            </a:r>
            <a:r>
              <a:rPr lang="en-US" sz="4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0+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customers</a:t>
            </a:r>
            <a:endParaRPr/>
          </a:p>
        </p:txBody>
      </p:sp>
      <p:sp>
        <p:nvSpPr>
          <p:cNvPr id="6" name="Google Shape;311;g31b36d3ff9e_4_24">
            <a:extLst>
              <a:ext uri="{FF2B5EF4-FFF2-40B4-BE49-F238E27FC236}">
                <a16:creationId xmlns:a16="http://schemas.microsoft.com/office/drawing/2014/main" id="{B668401E-ABBF-BF55-91A4-550DADCA643D}"/>
              </a:ext>
            </a:extLst>
          </p:cNvPr>
          <p:cNvSpPr/>
          <p:nvPr/>
        </p:nvSpPr>
        <p:spPr>
          <a:xfrm>
            <a:off x="163690" y="2111093"/>
            <a:ext cx="2883475" cy="22843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IBM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Cosmian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Edgeless Systems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JD Cloud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Tencent Cloud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Enclaive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Eder Labs</a:t>
            </a:r>
            <a:endParaRPr lang="en-US"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</a:rPr>
              <a:t>Super Protocol </a:t>
            </a: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 err="1">
                <a:solidFill>
                  <a:schemeClr val="hlink"/>
                </a:solidFill>
              </a:rPr>
              <a:t>FlashBots</a:t>
            </a:r>
            <a:endParaRPr lang="en-US" u="sng">
              <a:solidFill>
                <a:schemeClr val="hlink"/>
              </a:solidFill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</a:rPr>
              <a:t>Intel </a:t>
            </a: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Acompany</a:t>
            </a:r>
            <a:endParaRPr lang="en-US" u="sng">
              <a:solidFill>
                <a:schemeClr val="hlink"/>
              </a:solidFill>
            </a:endParaRPr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13;g31b36d3ff9e_4_24">
            <a:extLst>
              <a:ext uri="{FF2B5EF4-FFF2-40B4-BE49-F238E27FC236}">
                <a16:creationId xmlns:a16="http://schemas.microsoft.com/office/drawing/2014/main" id="{93F43098-B2D9-2B70-BC03-48F4734B8E88}"/>
              </a:ext>
            </a:extLst>
          </p:cNvPr>
          <p:cNvSpPr txBox="1"/>
          <p:nvPr/>
        </p:nvSpPr>
        <p:spPr>
          <a:xfrm>
            <a:off x="431369" y="1700395"/>
            <a:ext cx="16962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12;g31b36d3ff9e_4_24">
            <a:extLst>
              <a:ext uri="{FF2B5EF4-FFF2-40B4-BE49-F238E27FC236}">
                <a16:creationId xmlns:a16="http://schemas.microsoft.com/office/drawing/2014/main" id="{F77C6D40-8D26-5C10-D250-45F810AA5FD5}"/>
              </a:ext>
            </a:extLst>
          </p:cNvPr>
          <p:cNvSpPr/>
          <p:nvPr/>
        </p:nvSpPr>
        <p:spPr>
          <a:xfrm>
            <a:off x="3210030" y="2100348"/>
            <a:ext cx="2822137" cy="22843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Confidential AI services</a:t>
            </a: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</a:rPr>
              <a:t>Secure Data Collaboration</a:t>
            </a:r>
            <a:endParaRPr lang="en-US"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</a:rPr>
              <a:t>Secure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Block Chain solutions</a:t>
            </a: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</a:rPr>
              <a:t>Secure SW services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14;g31b36d3ff9e_4_24">
            <a:extLst>
              <a:ext uri="{FF2B5EF4-FFF2-40B4-BE49-F238E27FC236}">
                <a16:creationId xmlns:a16="http://schemas.microsoft.com/office/drawing/2014/main" id="{03E36635-1B06-3AFE-572D-6447453C5E46}"/>
              </a:ext>
            </a:extLst>
          </p:cNvPr>
          <p:cNvSpPr txBox="1"/>
          <p:nvPr/>
        </p:nvSpPr>
        <p:spPr>
          <a:xfrm>
            <a:off x="3405920" y="1740151"/>
            <a:ext cx="32975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12;g31b36d3ff9e_4_24">
            <a:extLst>
              <a:ext uri="{FF2B5EF4-FFF2-40B4-BE49-F238E27FC236}">
                <a16:creationId xmlns:a16="http://schemas.microsoft.com/office/drawing/2014/main" id="{521A1C0A-6873-1A38-6A22-0D8B396834FB}"/>
              </a:ext>
            </a:extLst>
          </p:cNvPr>
          <p:cNvSpPr/>
          <p:nvPr/>
        </p:nvSpPr>
        <p:spPr>
          <a:xfrm>
            <a:off x="6195032" y="2043064"/>
            <a:ext cx="2881943" cy="22843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IBM </a:t>
            </a: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ePrescription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BigDL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 PPML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OpenVINO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™ Security Add-on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OpenFL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deep learning framework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CCZoo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 projects</a:t>
            </a:r>
            <a:endParaRPr lang="en-US"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hlinkClick r:id="rId15"/>
              </a:rPr>
              <a:t>Intel® Tiber™ Trust Authority</a:t>
            </a:r>
            <a:endParaRPr lang="en-US" u="sng">
              <a:solidFill>
                <a:schemeClr val="hlink"/>
              </a:solidFill>
            </a:endParaRPr>
          </a:p>
        </p:txBody>
      </p:sp>
      <p:sp>
        <p:nvSpPr>
          <p:cNvPr id="10" name="Google Shape;314;g31b36d3ff9e_4_24">
            <a:extLst>
              <a:ext uri="{FF2B5EF4-FFF2-40B4-BE49-F238E27FC236}">
                <a16:creationId xmlns:a16="http://schemas.microsoft.com/office/drawing/2014/main" id="{46A18420-58A6-B04E-A526-2B0CBC4B7C87}"/>
              </a:ext>
            </a:extLst>
          </p:cNvPr>
          <p:cNvSpPr txBox="1"/>
          <p:nvPr/>
        </p:nvSpPr>
        <p:spPr>
          <a:xfrm>
            <a:off x="6703452" y="1740151"/>
            <a:ext cx="17450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 Frameworks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74136" y="2184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Gramine Project </a:t>
            </a:r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4294967295"/>
          </p:nvPr>
        </p:nvSpPr>
        <p:spPr>
          <a:xfrm>
            <a:off x="-1" y="791148"/>
            <a:ext cx="9071517" cy="39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Technical Charter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No change in charter</a:t>
            </a:r>
            <a:endParaRPr/>
          </a:p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Project Code of Conduct</a:t>
            </a:r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CoC</a:t>
            </a:r>
            <a:r>
              <a:rPr lang="en-US"/>
              <a:t> (Contributor Covenant 2.0 with a PostgreSQL sentence, “The Committee may determine that a violation of this policy was inadvertent …”)</a:t>
            </a:r>
            <a:endParaRPr/>
          </a:p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Gramine Project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https://github.com/gramineproject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Core gramine -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https://github.com/gramineproject/gramine</a:t>
            </a:r>
            <a:endParaRPr lang="en-US" u="sng">
              <a:solidFill>
                <a:schemeClr val="hlink"/>
              </a:solidFill>
            </a:endParaRPr>
          </a:p>
          <a:p>
            <a:pPr marL="685800" lvl="1" indent="-194309">
              <a:buSzPct val="100000"/>
              <a:buFont typeface="Arial"/>
              <a:buChar char="○"/>
            </a:pPr>
            <a:r>
              <a:rPr lang="en-US"/>
              <a:t>Gramine-TDX -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https://github.com/gramineproject/gramine</a:t>
            </a:r>
            <a:r>
              <a:rPr lang="en-US" u="sng">
                <a:solidFill>
                  <a:schemeClr val="hlink"/>
                </a:solidFill>
              </a:rPr>
              <a:t>-tdx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Examples -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https://github.com/gramineproject/examples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Gramine Shielded Containers -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https://github.com/gramineproject/gsc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Third party code related to Gramine -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https://github.com/gramineproject/contrib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Archived Graphene -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https://github.com/gramineproject/graphene</a:t>
            </a:r>
            <a:endParaRPr/>
          </a:p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Issue Tracker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https://github.com/gramineproject/gramine/issues</a:t>
            </a:r>
            <a:endParaRPr/>
          </a:p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Documentation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Gramine: 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https://gramine.readthedocs.io/en/latest/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GSC: </a:t>
            </a:r>
            <a:r>
              <a:rPr lang="en-US" u="sng">
                <a:solidFill>
                  <a:schemeClr val="hlink"/>
                </a:solidFill>
                <a:hlinkClick r:id="rId12"/>
              </a:rPr>
              <a:t>https://gramine.readthedocs.io/projects/gsc/en/latest/</a:t>
            </a:r>
            <a:endParaRPr/>
          </a:p>
          <a:p>
            <a:pPr marL="228600" lvl="0" indent="-1943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Roadmap</a:t>
            </a:r>
            <a:endParaRPr/>
          </a:p>
          <a:p>
            <a:pPr marL="685800" lvl="1" indent="-194309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Roadmap: </a:t>
            </a:r>
            <a:r>
              <a:rPr lang="en-US" u="sng">
                <a:solidFill>
                  <a:schemeClr val="hlink"/>
                </a:solidFill>
                <a:hlinkClick r:id="rId13"/>
              </a:rPr>
              <a:t>https://github.com/orgs/gramineproject/projects/1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74136" y="2184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Management Team 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4294967295"/>
          </p:nvPr>
        </p:nvSpPr>
        <p:spPr>
          <a:xfrm>
            <a:off x="-1" y="791148"/>
            <a:ext cx="9071517" cy="39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00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currently active members of the management team are:</a:t>
            </a:r>
            <a:endParaRPr/>
          </a:p>
          <a:p>
            <a:pPr marL="685800" lvl="1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Michał Kowalczyk (Invisible Things Lab/Intel)</a:t>
            </a:r>
            <a:endParaRPr/>
          </a:p>
          <a:p>
            <a:pPr marL="685800" lvl="1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Wojtek Porczyk (Invisible Things Lab/Intel)</a:t>
            </a:r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Borys Popławski (Invisible Things Lab/Intel)</a:t>
            </a:r>
            <a:endParaRPr/>
          </a:p>
          <a:p>
            <a:pPr marL="685800" lvl="1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Don Porter (UNC)</a:t>
            </a:r>
          </a:p>
          <a:p>
            <a:pPr marL="685800" lvl="1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Chia-Che Tsai (Texas A&amp;M University)</a:t>
            </a:r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Kailun Qin (Intel)</a:t>
            </a:r>
            <a:endParaRPr/>
          </a:p>
          <a:p>
            <a:pPr marL="685800" lvl="1" indent="-220027" algn="l" rtl="0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Mona Vij (Intel)</a:t>
            </a:r>
            <a:endParaRPr/>
          </a:p>
          <a:p>
            <a:pPr marL="228600" lvl="0" indent="-2200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past (inactive) members of the management team are:</a:t>
            </a:r>
            <a:endParaRPr/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Dmitrii Kuvaiskii (Intel)</a:t>
            </a:r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Isaku Yamahata (Intel)</a:t>
            </a:r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Paweł Marczewski (Invisible Things Lab/Intel)</a:t>
            </a:r>
            <a:endParaRPr/>
          </a:p>
          <a:p>
            <a:pPr marL="685800" lvl="1" indent="-220027">
              <a:buSzPct val="100000"/>
              <a:buFont typeface="Arial"/>
              <a:buChar char="○"/>
            </a:pPr>
            <a:r>
              <a:rPr lang="en-US"/>
              <a:t>Rafał Wojdyła (Invisible Things Lab/Intel)</a:t>
            </a:r>
          </a:p>
          <a:p>
            <a:pPr marL="228600" lvl="0" indent="-2200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active members have the review and voting rights. The past (inactive) members have only the review rights.</a:t>
            </a:r>
            <a:endParaRPr/>
          </a:p>
          <a:p>
            <a:pPr marL="228600" lvl="0" indent="-22002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active members are also the TSC voting members as described in the Technical Charter for Gramine project.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093935f1e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Budget</a:t>
            </a:r>
            <a:endParaRPr/>
          </a:p>
        </p:txBody>
      </p:sp>
      <p:sp>
        <p:nvSpPr>
          <p:cNvPr id="169" name="Google Shape;169;g1f093935f1e_0_6"/>
          <p:cNvSpPr txBox="1">
            <a:spLocks noGrp="1"/>
          </p:cNvSpPr>
          <p:nvPr>
            <p:ph type="body" idx="4294967295"/>
          </p:nvPr>
        </p:nvSpPr>
        <p:spPr>
          <a:xfrm>
            <a:off x="420786" y="1079697"/>
            <a:ext cx="85218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2023/24</a:t>
            </a:r>
            <a:endParaRPr/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~$10K used for buying 1 EMR server</a:t>
            </a:r>
          </a:p>
          <a:p>
            <a:pPr marL="1143000" lvl="2" indent="-228600">
              <a:buChar char="○"/>
            </a:pPr>
            <a:r>
              <a:rPr lang="en-US"/>
              <a:t>Hosted in ITL for CI</a:t>
            </a:r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Gramine website using </a:t>
            </a:r>
            <a:r>
              <a:rPr lang="en-US" err="1"/>
              <a:t>github</a:t>
            </a:r>
            <a:r>
              <a:rPr lang="en-US"/>
              <a:t> pages funded by CCC</a:t>
            </a:r>
          </a:p>
          <a:p>
            <a:pPr marL="1143000" lvl="2" indent="-228600">
              <a:buChar char="○"/>
            </a:pPr>
            <a:r>
              <a:rPr lang="en-US"/>
              <a:t>Team is still working on developing and reviewing content </a:t>
            </a:r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VPS server for the packages and the website is hosted in AWS funded by LF</a:t>
            </a:r>
          </a:p>
          <a:p>
            <a:pPr marL="685800" lvl="1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Intel donated two ICX servers for CI at UNC</a:t>
            </a:r>
          </a:p>
          <a:p>
            <a:pPr marL="228600" indent="-228600">
              <a:buChar char="■"/>
            </a:pPr>
            <a:r>
              <a:rPr lang="en-US"/>
              <a:t>2025</a:t>
            </a:r>
          </a:p>
          <a:p>
            <a:pPr marL="685800" lvl="1" indent="-228600">
              <a:buChar char="■"/>
            </a:pPr>
            <a:r>
              <a:rPr lang="en-US"/>
              <a:t>Upgrade older CI hardware at UNC </a:t>
            </a:r>
          </a:p>
          <a:p>
            <a:pPr marL="685800" lvl="1" indent="-228600">
              <a:buChar char="■"/>
            </a:pPr>
            <a:r>
              <a:rPr lang="en-US"/>
              <a:t>Continued VPS server hosting for packages and website - ~$90/per month</a:t>
            </a:r>
          </a:p>
          <a:p>
            <a:pPr marL="685800" lvl="1" indent="-228600">
              <a:buChar char="■"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/>
              <a:t>Current Mode of Operation (No Change)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294967295"/>
          </p:nvPr>
        </p:nvSpPr>
        <p:spPr>
          <a:xfrm>
            <a:off x="420786" y="1079697"/>
            <a:ext cx="8521700" cy="322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Repository on GitHub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Reviewable.io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UNC Zoom for team meetings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Gitter chat service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Google group mailing 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505688" y="506378"/>
            <a:ext cx="81795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 Repo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https://github.com/gramineproject/gramine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Documentation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0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n-US" sz="2000" b="0" i="0" u="sng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ramine.readthedocs.io</a:t>
            </a:r>
            <a:endParaRPr sz="20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Gitter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https://gitter.im/gramineproject/community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Gramine 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https://gramineproject.io/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4949" y="110004"/>
            <a:ext cx="1644334" cy="164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397043" y="3991323"/>
            <a:ext cx="469414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@ConfidentialC2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confidential-computing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confidentialcomputing.io</a:t>
            </a:r>
            <a:endParaRPr/>
          </a:p>
        </p:txBody>
      </p:sp>
      <p:pic>
        <p:nvPicPr>
          <p:cNvPr id="193" name="Google Shape;193;p19" descr="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699" y="4568557"/>
            <a:ext cx="230038" cy="23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 descr="A picture containing text, silhouette, clipart, vector graphics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699" y="4315206"/>
            <a:ext cx="230038" cy="23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99" y="4085168"/>
            <a:ext cx="230038" cy="23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58913" y="-92104"/>
            <a:ext cx="8229601" cy="66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Gramine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138" y="2612599"/>
            <a:ext cx="375398" cy="37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7321192" y="1814749"/>
            <a:ext cx="6671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290362" y="832327"/>
            <a:ext cx="58418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71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180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50024" y="634839"/>
            <a:ext cx="6449337" cy="19239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Gramine is a multi-process Library OS and run unmodified Linux applications on SGX</a:t>
            </a:r>
            <a:endParaRPr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Community-maintained open-source (LGPL) project hosted on GitHub</a:t>
            </a:r>
            <a:endParaRPr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Joined CCC in Sep’21 and Graduation status in May’23</a:t>
            </a:r>
            <a:endParaRPr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Provides several tools for SGX solutions; containerization, attestation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Latest production ready Gramine v1.8, released in Oct’24; under active development</a:t>
            </a:r>
            <a:endParaRPr sz="1200"/>
          </a:p>
        </p:txBody>
      </p:sp>
      <p:sp>
        <p:nvSpPr>
          <p:cNvPr id="116" name="Google Shape;116;p2"/>
          <p:cNvSpPr/>
          <p:nvPr/>
        </p:nvSpPr>
        <p:spPr>
          <a:xfrm>
            <a:off x="150025" y="3064200"/>
            <a:ext cx="3060600" cy="177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IBM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err="1">
                <a:solidFill>
                  <a:schemeClr val="hlink"/>
                </a:solidFill>
                <a:hlinkClick r:id="rId4"/>
              </a:rPr>
              <a:t>Cosmian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Edgeless Systems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JD Cloud</a:t>
            </a:r>
            <a:endParaRPr/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Tencent Cloud</a:t>
            </a:r>
            <a:endParaRPr/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err="1">
                <a:solidFill>
                  <a:schemeClr val="hlink"/>
                </a:solidFill>
                <a:hlinkClick r:id="rId9"/>
              </a:rPr>
              <a:t>Enclaive</a:t>
            </a:r>
            <a:endParaRPr/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Eder Labs</a:t>
            </a:r>
            <a:endParaRPr lang="en-US" u="sng">
              <a:solidFill>
                <a:schemeClr val="hlink"/>
              </a:solidFill>
            </a:endParaRPr>
          </a:p>
          <a:p>
            <a:pPr marL="28575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</a:rPr>
              <a:t>Acompany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3450742" y="3198412"/>
            <a:ext cx="3060454" cy="14613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0"/>
              </a:rPr>
              <a:t>IBM ePrescription</a:t>
            </a:r>
            <a:endParaRPr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1"/>
              </a:rPr>
              <a:t>BigDL PPML</a:t>
            </a:r>
            <a:endParaRPr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2"/>
              </a:rPr>
              <a:t>OpenVINO™ Security Add-on</a:t>
            </a:r>
            <a:endParaRPr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3"/>
              </a:rPr>
              <a:t>OpenFL deep learning framework</a:t>
            </a:r>
            <a:endParaRPr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4"/>
              </a:rPr>
              <a:t>CCZoo projects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008882" y="2763082"/>
            <a:ext cx="12655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841393" y="2816005"/>
            <a:ext cx="244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Deployed Use Cases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6710601" y="706311"/>
            <a:ext cx="1939645" cy="12902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37483" y="854820"/>
            <a:ext cx="1801524" cy="9830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6710601" y="3821964"/>
            <a:ext cx="1939645" cy="8452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957015" y="3869638"/>
            <a:ext cx="1257409" cy="74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912662" y="1973044"/>
            <a:ext cx="1641083" cy="177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C0EA1162-6534-9F4A-450A-7A836CD3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>
            <a:extLst>
              <a:ext uri="{FF2B5EF4-FFF2-40B4-BE49-F238E27FC236}">
                <a16:creationId xmlns:a16="http://schemas.microsoft.com/office/drawing/2014/main" id="{9C4CA400-44CD-85F7-4AEE-963228744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Highlights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16">
            <a:extLst>
              <a:ext uri="{FF2B5EF4-FFF2-40B4-BE49-F238E27FC236}">
                <a16:creationId xmlns:a16="http://schemas.microsoft.com/office/drawing/2014/main" id="{ED106ADD-58EB-CDFA-55E1-32CC626EB4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0786" y="1079697"/>
            <a:ext cx="6022018" cy="353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025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Transitioned from CCC Incubation to Graduation in May’23</a:t>
            </a:r>
          </a:p>
          <a:p>
            <a:pPr marL="228600" marR="0" lvl="0" indent="-2025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2300"/>
          </a:p>
          <a:p>
            <a:pPr marL="228600" indent="-202565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Received the </a:t>
            </a:r>
            <a:r>
              <a:rPr lang="en-US" sz="2300" err="1"/>
              <a:t>OpenSSF</a:t>
            </a:r>
            <a:r>
              <a:rPr lang="en-US" sz="2300"/>
              <a:t> Security Best Practices Badge in Feb’24</a:t>
            </a:r>
          </a:p>
          <a:p>
            <a:pPr marL="228600" marR="0" lvl="0" indent="-2025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2300"/>
          </a:p>
          <a:p>
            <a:pPr marL="228600" marR="0" lvl="0" indent="-2025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Won Cybersecurity Artifacts Impact Award at 40th ACSAC ‘24 (Annual Computer Security Applications Conference) in Dec’24</a:t>
            </a:r>
          </a:p>
          <a:p>
            <a:pPr marL="228600" marR="0" lvl="0" indent="-2025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2300"/>
          </a:p>
        </p:txBody>
      </p:sp>
      <p:pic>
        <p:nvPicPr>
          <p:cNvPr id="27" name="Picture 26" descr="A certificate with a gold border&#10;&#10;AI-generated content may be incorrect.">
            <a:extLst>
              <a:ext uri="{FF2B5EF4-FFF2-40B4-BE49-F238E27FC236}">
                <a16:creationId xmlns:a16="http://schemas.microsoft.com/office/drawing/2014/main" id="{923BD260-87E3-D4B6-57B9-F0F9585E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56689" y="2266951"/>
            <a:ext cx="1828798" cy="2438396"/>
          </a:xfrm>
          <a:prstGeom prst="rect">
            <a:avLst/>
          </a:prstGeom>
        </p:spPr>
      </p:pic>
      <p:pic>
        <p:nvPicPr>
          <p:cNvPr id="1028" name="Picture 4" descr="BadgeApp">
            <a:extLst>
              <a:ext uri="{FF2B5EF4-FFF2-40B4-BE49-F238E27FC236}">
                <a16:creationId xmlns:a16="http://schemas.microsoft.com/office/drawing/2014/main" id="{8A66F3C1-CAAF-1B07-DF91-27C5AD8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4" y="595438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E68-4564-4174-A3AA-8F7B4388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5414"/>
            <a:ext cx="8520600" cy="572700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</a:rPr>
              <a:t>Research to Production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61C2E-6FF0-4B18-8CEA-C84C6E01E370}"/>
              </a:ext>
            </a:extLst>
          </p:cNvPr>
          <p:cNvCxnSpPr/>
          <p:nvPr/>
        </p:nvCxnSpPr>
        <p:spPr>
          <a:xfrm>
            <a:off x="375868" y="2604028"/>
            <a:ext cx="8229600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2E4BBE-6CDB-4F43-8E56-31DE4A68F042}"/>
              </a:ext>
            </a:extLst>
          </p:cNvPr>
          <p:cNvCxnSpPr>
            <a:cxnSpLocks/>
          </p:cNvCxnSpPr>
          <p:nvPr/>
        </p:nvCxnSpPr>
        <p:spPr>
          <a:xfrm>
            <a:off x="455613" y="2696924"/>
            <a:ext cx="0" cy="1228086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5A353E-0AD0-49C0-B758-905D3A59FAF7}"/>
              </a:ext>
            </a:extLst>
          </p:cNvPr>
          <p:cNvSpPr txBox="1"/>
          <p:nvPr/>
        </p:nvSpPr>
        <p:spPr>
          <a:xfrm>
            <a:off x="225510" y="3925010"/>
            <a:ext cx="1663449" cy="6924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2011-2014: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Gramine PoC at Stony Brook University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3CB085-765E-43CF-9BA0-354F4804BE63}"/>
              </a:ext>
            </a:extLst>
          </p:cNvPr>
          <p:cNvCxnSpPr>
            <a:cxnSpLocks/>
          </p:cNvCxnSpPr>
          <p:nvPr/>
        </p:nvCxnSpPr>
        <p:spPr>
          <a:xfrm>
            <a:off x="894766" y="1453437"/>
            <a:ext cx="0" cy="1047974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A4CF7A-9380-4393-8574-B048F968B971}"/>
              </a:ext>
            </a:extLst>
          </p:cNvPr>
          <p:cNvSpPr txBox="1"/>
          <p:nvPr/>
        </p:nvSpPr>
        <p:spPr>
          <a:xfrm>
            <a:off x="744371" y="760940"/>
            <a:ext cx="1663449" cy="6924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2017: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Gramine with Intel SGX paper published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5C342A-D727-4BA8-B339-8DD7EFDC75FA}"/>
              </a:ext>
            </a:extLst>
          </p:cNvPr>
          <p:cNvCxnSpPr>
            <a:cxnSpLocks/>
          </p:cNvCxnSpPr>
          <p:nvPr/>
        </p:nvCxnSpPr>
        <p:spPr>
          <a:xfrm>
            <a:off x="1714494" y="2696924"/>
            <a:ext cx="0" cy="31282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8B8D00-4FFD-4B64-8252-8BE197A8F633}"/>
              </a:ext>
            </a:extLst>
          </p:cNvPr>
          <p:cNvSpPr txBox="1"/>
          <p:nvPr/>
        </p:nvSpPr>
        <p:spPr>
          <a:xfrm>
            <a:off x="1419723" y="3110113"/>
            <a:ext cx="2009269" cy="6924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Jun 2018: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</a:t>
            </a:r>
            <a:br>
              <a:rPr lang="en-US" sz="1500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Golem/ITL announce Gramine-ng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9926-B84B-4E8B-8FB1-6AC9FE029F5F}"/>
              </a:ext>
            </a:extLst>
          </p:cNvPr>
          <p:cNvSpPr txBox="1"/>
          <p:nvPr/>
        </p:nvSpPr>
        <p:spPr>
          <a:xfrm>
            <a:off x="2360752" y="1065023"/>
            <a:ext cx="2009269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Apr 2019: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</a:t>
            </a:r>
            <a:br>
              <a:rPr lang="en-US" sz="1500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Intel Labs, UNC, TAMU, and Golem/ITL create a Gramine community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547318-90DF-45E6-AF2E-DE823504541D}"/>
              </a:ext>
            </a:extLst>
          </p:cNvPr>
          <p:cNvCxnSpPr>
            <a:cxnSpLocks/>
          </p:cNvCxnSpPr>
          <p:nvPr/>
        </p:nvCxnSpPr>
        <p:spPr>
          <a:xfrm>
            <a:off x="2737183" y="2188590"/>
            <a:ext cx="0" cy="31282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D816C-EC12-4E18-BA5F-CB609CDED204}"/>
              </a:ext>
            </a:extLst>
          </p:cNvPr>
          <p:cNvCxnSpPr>
            <a:cxnSpLocks/>
          </p:cNvCxnSpPr>
          <p:nvPr/>
        </p:nvCxnSpPr>
        <p:spPr>
          <a:xfrm>
            <a:off x="3538861" y="2696924"/>
            <a:ext cx="0" cy="1228086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BA5ECB-C942-48FF-AF91-1262D4591391}"/>
              </a:ext>
            </a:extLst>
          </p:cNvPr>
          <p:cNvSpPr txBox="1"/>
          <p:nvPr/>
        </p:nvSpPr>
        <p:spPr>
          <a:xfrm>
            <a:off x="3117515" y="3978221"/>
            <a:ext cx="1663449" cy="4616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Sep 2019: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Gramine v1.0 is released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A30452-1B33-4ABF-81E6-0FA31A469FCC}"/>
              </a:ext>
            </a:extLst>
          </p:cNvPr>
          <p:cNvCxnSpPr>
            <a:cxnSpLocks/>
          </p:cNvCxnSpPr>
          <p:nvPr/>
        </p:nvCxnSpPr>
        <p:spPr>
          <a:xfrm>
            <a:off x="4572000" y="1625600"/>
            <a:ext cx="0" cy="886740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50BF0D-53D3-441B-BF7D-961745629DC0}"/>
              </a:ext>
            </a:extLst>
          </p:cNvPr>
          <p:cNvSpPr txBox="1"/>
          <p:nvPr/>
        </p:nvSpPr>
        <p:spPr>
          <a:xfrm>
            <a:off x="4162818" y="597195"/>
            <a:ext cx="1777470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Sep 2020: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Intel increases support towards productization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B09913-F51C-4FD9-A1AD-6B54B3111112}"/>
              </a:ext>
            </a:extLst>
          </p:cNvPr>
          <p:cNvCxnSpPr>
            <a:cxnSpLocks/>
          </p:cNvCxnSpPr>
          <p:nvPr/>
        </p:nvCxnSpPr>
        <p:spPr>
          <a:xfrm>
            <a:off x="5051553" y="2696923"/>
            <a:ext cx="0" cy="31282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F189B-50F1-4289-B5CD-AD766BA2E9EE}"/>
              </a:ext>
            </a:extLst>
          </p:cNvPr>
          <p:cNvSpPr txBox="1"/>
          <p:nvPr/>
        </p:nvSpPr>
        <p:spPr>
          <a:xfrm>
            <a:off x="4444949" y="3071857"/>
            <a:ext cx="2159048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Oct 2021:</a:t>
            </a:r>
            <a:r>
              <a:rPr lang="en-US" sz="1500" kern="1200">
                <a:solidFill>
                  <a:schemeClr val="tx1"/>
                </a:solidFill>
                <a:latin typeface="+mj-lt"/>
              </a:rPr>
              <a:t> </a:t>
            </a:r>
            <a:br>
              <a:rPr lang="en-US" sz="1500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Gramine is renamed to Gramine, joins CCC, Gramine v1.0 is released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33F5C-CCD1-4224-9DBF-0846451D0150}"/>
              </a:ext>
            </a:extLst>
          </p:cNvPr>
          <p:cNvSpPr txBox="1"/>
          <p:nvPr/>
        </p:nvSpPr>
        <p:spPr>
          <a:xfrm>
            <a:off x="4788847" y="1297555"/>
            <a:ext cx="2459187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Feb 2022:</a:t>
            </a:r>
            <a:br>
              <a:rPr lang="en-US" sz="1500" b="1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v1.1 released;  quarterly releases planned; Several solutions are in development with Gramine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4397D-D9D0-4DFB-875B-D205049CEE46}"/>
              </a:ext>
            </a:extLst>
          </p:cNvPr>
          <p:cNvCxnSpPr>
            <a:cxnSpLocks/>
          </p:cNvCxnSpPr>
          <p:nvPr/>
        </p:nvCxnSpPr>
        <p:spPr>
          <a:xfrm>
            <a:off x="5968238" y="2221279"/>
            <a:ext cx="0" cy="31282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5EC996-72CE-4690-28E7-656A64D33CD5}"/>
              </a:ext>
            </a:extLst>
          </p:cNvPr>
          <p:cNvCxnSpPr>
            <a:cxnSpLocks/>
          </p:cNvCxnSpPr>
          <p:nvPr/>
        </p:nvCxnSpPr>
        <p:spPr>
          <a:xfrm>
            <a:off x="7349075" y="2696922"/>
            <a:ext cx="0" cy="31282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99FFB-203C-45E4-A584-80273C8E796A}"/>
              </a:ext>
            </a:extLst>
          </p:cNvPr>
          <p:cNvSpPr txBox="1"/>
          <p:nvPr/>
        </p:nvSpPr>
        <p:spPr>
          <a:xfrm>
            <a:off x="6310434" y="3009743"/>
            <a:ext cx="2459187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Feb 2024:</a:t>
            </a:r>
            <a:br>
              <a:rPr lang="en-US" sz="1500" b="1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v1.6 released; Several production deployments; Graduation from CCC incubation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F0706-1A45-C64D-035C-793CCFB29F54}"/>
              </a:ext>
            </a:extLst>
          </p:cNvPr>
          <p:cNvSpPr txBox="1"/>
          <p:nvPr/>
        </p:nvSpPr>
        <p:spPr>
          <a:xfrm>
            <a:off x="6582526" y="354068"/>
            <a:ext cx="2459187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defTabSz="685800">
              <a:buClrTx/>
              <a:defRPr/>
            </a:pPr>
            <a:r>
              <a:rPr lang="en-US" sz="1500" b="1" kern="1200">
                <a:solidFill>
                  <a:schemeClr val="tx1"/>
                </a:solidFill>
                <a:latin typeface="+mj-lt"/>
              </a:rPr>
              <a:t>Oct 2024:</a:t>
            </a:r>
            <a:br>
              <a:rPr lang="en-US" sz="1500" b="1" kern="1200">
                <a:solidFill>
                  <a:schemeClr val="tx1"/>
                </a:solidFill>
                <a:latin typeface="+mj-lt"/>
              </a:rPr>
            </a:br>
            <a:r>
              <a:rPr lang="en-US" sz="1500" kern="1200">
                <a:solidFill>
                  <a:schemeClr val="tx1"/>
                </a:solidFill>
                <a:latin typeface="+mj-lt"/>
              </a:rPr>
              <a:t>v1.8 released; Experimental Gramine-TDX published at CCS’24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109783-ECB1-C7DC-8A58-C7069548E7B9}"/>
              </a:ext>
            </a:extLst>
          </p:cNvPr>
          <p:cNvCxnSpPr>
            <a:cxnSpLocks/>
          </p:cNvCxnSpPr>
          <p:nvPr/>
        </p:nvCxnSpPr>
        <p:spPr>
          <a:xfrm>
            <a:off x="8189370" y="1058860"/>
            <a:ext cx="0" cy="1429819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2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3677"/>
    </mc:Choice>
    <mc:Fallback>
      <p:transition advTm="636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/>
            <a:r>
              <a:rPr lang="de"/>
              <a:t>Gramine LibOS​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body" idx="1"/>
          </p:nvPr>
        </p:nvSpPr>
        <p:spPr>
          <a:xfrm>
            <a:off x="267050" y="847675"/>
            <a:ext cx="49482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Mature confidential computing project</a:t>
            </a:r>
            <a:endParaRPr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Active development for the last ~8 years</a:t>
            </a:r>
            <a:endParaRPr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Modular design</a:t>
            </a:r>
            <a:endParaRPr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Offloads functionalities to the host</a:t>
            </a:r>
            <a:endParaRPr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Manifest file for security configuration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5082500" y="3734700"/>
            <a:ext cx="2937300" cy="696900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91425" anchor="t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Host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5092400" y="847675"/>
            <a:ext cx="2917500" cy="26364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" rIns="91425" bIns="91425" anchor="t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Process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5259900" y="1432500"/>
            <a:ext cx="2582400" cy="42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50" b="1">
                <a:latin typeface="Candara"/>
                <a:ea typeface="Candara"/>
                <a:cs typeface="Candara"/>
                <a:sym typeface="Candara"/>
              </a:rPr>
              <a:t>Unmodified</a:t>
            </a:r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 application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5259900" y="2151900"/>
            <a:ext cx="2582400" cy="43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Gramine LibOS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5259900" y="2880300"/>
            <a:ext cx="2582400" cy="43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Gramine backend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8029600" y="2708550"/>
            <a:ext cx="1048500" cy="775500"/>
          </a:xfrm>
          <a:prstGeom prst="verticalScroll">
            <a:avLst>
              <a:gd name="adj" fmla="val 1250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Gramine</a:t>
            </a:r>
            <a:br>
              <a:rPr lang="de" sz="1350">
                <a:latin typeface="Candara"/>
                <a:ea typeface="Candara"/>
                <a:cs typeface="Candara"/>
                <a:sym typeface="Candara"/>
              </a:rPr>
            </a:br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manifest file</a:t>
            </a:r>
            <a:endParaRPr sz="1350"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265" name="Google Shape;265;p24"/>
          <p:cNvCxnSpPr>
            <a:stCxn id="264" idx="1"/>
            <a:endCxn id="263" idx="3"/>
          </p:cNvCxnSpPr>
          <p:nvPr/>
        </p:nvCxnSpPr>
        <p:spPr>
          <a:xfrm rot="10800000">
            <a:off x="7842438" y="3096300"/>
            <a:ext cx="284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6" name="Google Shape;266;p24"/>
          <p:cNvCxnSpPr>
            <a:stCxn id="262" idx="2"/>
            <a:endCxn id="263" idx="0"/>
          </p:cNvCxnSpPr>
          <p:nvPr/>
        </p:nvCxnSpPr>
        <p:spPr>
          <a:xfrm>
            <a:off x="6551100" y="2583900"/>
            <a:ext cx="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67" name="Google Shape;267;p24"/>
          <p:cNvCxnSpPr>
            <a:stCxn id="263" idx="2"/>
            <a:endCxn id="259" idx="0"/>
          </p:cNvCxnSpPr>
          <p:nvPr/>
        </p:nvCxnSpPr>
        <p:spPr>
          <a:xfrm>
            <a:off x="6551100" y="3312300"/>
            <a:ext cx="0" cy="42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68" name="Google Shape;268;p24"/>
          <p:cNvCxnSpPr>
            <a:stCxn id="261" idx="2"/>
            <a:endCxn id="262" idx="0"/>
          </p:cNvCxnSpPr>
          <p:nvPr/>
        </p:nvCxnSpPr>
        <p:spPr>
          <a:xfrm>
            <a:off x="6551100" y="1855500"/>
            <a:ext cx="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69" name="Google Shape;269;p24"/>
          <p:cNvSpPr/>
          <p:nvPr/>
        </p:nvSpPr>
        <p:spPr>
          <a:xfrm>
            <a:off x="5225100" y="3824700"/>
            <a:ext cx="994200" cy="461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Network </a:t>
            </a:r>
            <a:br>
              <a:rPr lang="de" sz="1350">
                <a:latin typeface="Candara"/>
                <a:ea typeface="Candara"/>
                <a:cs typeface="Candara"/>
                <a:sym typeface="Candara"/>
              </a:rPr>
            </a:br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stack</a:t>
            </a:r>
            <a:endParaRPr sz="13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6863300" y="3824700"/>
            <a:ext cx="994200" cy="461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Filesystem </a:t>
            </a:r>
            <a:br>
              <a:rPr lang="de" sz="1350">
                <a:latin typeface="Candara"/>
                <a:ea typeface="Candara"/>
                <a:cs typeface="Candara"/>
                <a:sym typeface="Candara"/>
              </a:rPr>
            </a:br>
            <a:r>
              <a:rPr lang="de" sz="1350">
                <a:latin typeface="Candara"/>
                <a:ea typeface="Candara"/>
                <a:cs typeface="Candara"/>
                <a:sym typeface="Candara"/>
              </a:rPr>
              <a:t>stack</a:t>
            </a:r>
            <a:endParaRPr sz="13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fld id="{00000000-1234-1234-1234-123412341234}" type="slidenum">
              <a:rPr lang="de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F8A86E5A-FFB3-766A-659F-2AE38564D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>
            <a:extLst>
              <a:ext uri="{FF2B5EF4-FFF2-40B4-BE49-F238E27FC236}">
                <a16:creationId xmlns:a16="http://schemas.microsoft.com/office/drawing/2014/main" id="{CCE5DE16-E9AB-8554-B6A7-1C7F2F448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051" y="83141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Progress since last update (Feb ’23)</a:t>
            </a:r>
            <a:endParaRPr/>
          </a:p>
        </p:txBody>
      </p:sp>
      <p:sp>
        <p:nvSpPr>
          <p:cNvPr id="131" name="Google Shape;131;p10">
            <a:extLst>
              <a:ext uri="{FF2B5EF4-FFF2-40B4-BE49-F238E27FC236}">
                <a16:creationId xmlns:a16="http://schemas.microsoft.com/office/drawing/2014/main" id="{5CB628DC-7B83-A897-0856-689C629945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614" y="751627"/>
            <a:ext cx="8228012" cy="401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28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Gramine Releases 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Four releases with latest 1.8 on Oct’24 and 1.9 expected shortly 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Packaged for popular Linux distributions (Debian/Ubuntu and RHEL/CentOS)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Official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Gramine Docker image</a:t>
            </a:r>
            <a:endParaRPr lang="en-US"/>
          </a:p>
          <a:p>
            <a:pPr marL="228600" lvl="0" indent="-2028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Active development 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Continued enhancements of code with bug fixes and documentation improvements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Active </a:t>
            </a:r>
            <a:r>
              <a:rPr lang="en-US" err="1"/>
              <a:t>github</a:t>
            </a:r>
            <a:r>
              <a:rPr lang="en-US"/>
              <a:t> community with 106 open issues and 49 pull requests on 4/17/2025. ~10  P1 issues</a:t>
            </a:r>
          </a:p>
          <a:p>
            <a:pPr marL="228600" lvl="0" indent="-2028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New Tools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gramine-manifest-check tool that checks manifest for conformance with Schema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gramine-</a:t>
            </a:r>
            <a:r>
              <a:rPr lang="en-US" err="1"/>
              <a:t>sgx</a:t>
            </a:r>
            <a:r>
              <a:rPr lang="en-US"/>
              <a:t>-</a:t>
            </a:r>
            <a:r>
              <a:rPr lang="en-US" err="1"/>
              <a:t>sigstruct</a:t>
            </a:r>
            <a:r>
              <a:rPr lang="en-US"/>
              <a:t>-view tool for showing SGX metadata for quote verification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1800">
                <a:hlinkClick r:id="rId4"/>
              </a:rPr>
              <a:t>Scaffolding</a:t>
            </a:r>
            <a:r>
              <a:rPr lang="en-US"/>
              <a:t> tool for containerization; complimentary to </a:t>
            </a:r>
            <a:r>
              <a:rPr lang="en-US" sz="1800">
                <a:hlinkClick r:id="rId5"/>
              </a:rPr>
              <a:t>Gramine Shielded Container (GSC)</a:t>
            </a:r>
            <a:r>
              <a:rPr lang="en-US" sz="1800"/>
              <a:t> </a:t>
            </a:r>
            <a:endParaRPr lang="en-US"/>
          </a:p>
          <a:p>
            <a:pPr marL="228600" lvl="0" indent="-2028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Enhanced Attestation 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Updated RA-TLS to adhere to CCC attestation SIG defined </a:t>
            </a:r>
            <a:r>
              <a:rPr lang="en-US">
                <a:hlinkClick r:id="rId6"/>
              </a:rPr>
              <a:t>Interoperable RA-TLS</a:t>
            </a:r>
            <a:endParaRPr lang="en-US"/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/>
              <a:t>Added external plugins for MAA (Microsoft Azure Attestation) and ITA (Intel® Tiber™ Trust Authority)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4E5CAB78-B1AC-B4EA-AA20-5F7DACA6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>
            <a:extLst>
              <a:ext uri="{FF2B5EF4-FFF2-40B4-BE49-F238E27FC236}">
                <a16:creationId xmlns:a16="http://schemas.microsoft.com/office/drawing/2014/main" id="{EED5BA84-4125-13C7-8CB8-E7B552CE6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70" y="54673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Progress since last update (Feb ’23)</a:t>
            </a:r>
            <a:endParaRPr/>
          </a:p>
        </p:txBody>
      </p:sp>
      <p:sp>
        <p:nvSpPr>
          <p:cNvPr id="131" name="Google Shape;131;p10">
            <a:extLst>
              <a:ext uri="{FF2B5EF4-FFF2-40B4-BE49-F238E27FC236}">
                <a16:creationId xmlns:a16="http://schemas.microsoft.com/office/drawing/2014/main" id="{A11AA88A-2287-DB05-1CDF-2BC1FBBAD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614" y="1048448"/>
            <a:ext cx="8228012" cy="386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02882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Core Gramine changes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100"/>
              <a:t>Enabled communication with HW accelerators (</a:t>
            </a:r>
            <a:r>
              <a:rPr lang="en-US" sz="2100" err="1"/>
              <a:t>e.g</a:t>
            </a:r>
            <a:r>
              <a:rPr lang="en-US" sz="2100"/>
              <a:t> GPU)</a:t>
            </a:r>
          </a:p>
          <a:p>
            <a:pPr marL="1143000" lvl="2" indent="-202882">
              <a:spcBef>
                <a:spcPts val="1000"/>
              </a:spcBef>
              <a:buSzPct val="100000"/>
              <a:buChar char="●"/>
            </a:pPr>
            <a:r>
              <a:rPr lang="en-US" sz="2100"/>
              <a:t>Flexible IOCTL </a:t>
            </a:r>
          </a:p>
          <a:p>
            <a:pPr marL="1143000" lvl="2" indent="-202882">
              <a:spcBef>
                <a:spcPts val="1000"/>
              </a:spcBef>
              <a:buSzPct val="100000"/>
              <a:buChar char="●"/>
            </a:pPr>
            <a:r>
              <a:rPr lang="en-US" sz="2100"/>
              <a:t>Support for untrusted shared memory support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Added secure implementation for </a:t>
            </a:r>
            <a:r>
              <a:rPr lang="en-US" sz="2000" err="1"/>
              <a:t>eventfd</a:t>
            </a:r>
            <a:endParaRPr lang="en-US" sz="2000"/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Several enhancements for robust encrypted files supported (arbitrary truncation, file recovery, unconditional deletion)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Support for </a:t>
            </a:r>
            <a:r>
              <a:rPr lang="en-US" sz="2000" err="1"/>
              <a:t>musl</a:t>
            </a:r>
            <a:r>
              <a:rPr lang="en-US" sz="2000"/>
              <a:t> C v1.2.5, Glibc v2.40, </a:t>
            </a:r>
            <a:r>
              <a:rPr lang="en-US" sz="2000" err="1"/>
              <a:t>mbedTLS</a:t>
            </a:r>
            <a:r>
              <a:rPr lang="en-US" sz="2000"/>
              <a:t> v3.6.3 and </a:t>
            </a:r>
            <a:r>
              <a:rPr lang="en-US" sz="2000" err="1"/>
              <a:t>libcurl</a:t>
            </a:r>
            <a:r>
              <a:rPr lang="en-US" sz="2000"/>
              <a:t> v.8.8.0 standard libraries to keep up with latest security fixes. 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Implemented few new system calls as required by some new use cases </a:t>
            </a:r>
            <a:r>
              <a:rPr lang="en-US" sz="2000" err="1"/>
              <a:t>e.g</a:t>
            </a:r>
            <a:r>
              <a:rPr lang="en-US" sz="2000"/>
              <a:t> flock</a:t>
            </a:r>
          </a:p>
          <a:p>
            <a:pPr marL="685800" lvl="1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Enhanced EDMM (Enclave Dynamic Memory Management)</a:t>
            </a:r>
          </a:p>
          <a:p>
            <a:pPr marL="1143000" lvl="2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Dynamic thread creation </a:t>
            </a:r>
          </a:p>
          <a:p>
            <a:pPr marL="1143000" lvl="2" indent="-202882">
              <a:spcBef>
                <a:spcPts val="1000"/>
              </a:spcBef>
              <a:buSzPct val="100000"/>
              <a:buChar char="●"/>
            </a:pPr>
            <a:r>
              <a:rPr lang="en-US" sz="2000"/>
              <a:t>lazy memory allocation</a:t>
            </a:r>
          </a:p>
          <a:p>
            <a:pPr marL="228600" indent="-202882">
              <a:buSzPct val="100000"/>
              <a:buChar char="●"/>
            </a:pPr>
            <a:r>
              <a:rPr lang="en-US" sz="2000"/>
              <a:t>Developed Gramine-TDX as a new backed for supporting light weigh TDs with Gramine</a:t>
            </a:r>
          </a:p>
          <a:p>
            <a:pPr marL="228600" indent="-202882">
              <a:buSzPct val="100000"/>
              <a:buFont typeface="Arial"/>
              <a:buChar char="○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rtl="0"/>
            <a:r>
              <a:rPr lang="de"/>
              <a:t>Gramine-TDX</a:t>
            </a:r>
            <a:endParaRPr/>
          </a:p>
        </p:txBody>
      </p:sp>
      <p:sp>
        <p:nvSpPr>
          <p:cNvPr id="691" name="Google Shape;691;p44"/>
          <p:cNvSpPr txBox="1">
            <a:spLocks noGrp="1"/>
          </p:cNvSpPr>
          <p:nvPr>
            <p:ph type="body" idx="1"/>
          </p:nvPr>
        </p:nvSpPr>
        <p:spPr>
          <a:xfrm>
            <a:off x="120090" y="847675"/>
            <a:ext cx="5692688" cy="4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de"/>
              <a:t>TDX-Backend written from scratch (~</a:t>
            </a:r>
            <a:r>
              <a:rPr lang="de" b="1"/>
              <a:t>17K LoC</a:t>
            </a:r>
            <a:r>
              <a:rPr lang="de"/>
              <a:t>)</a:t>
            </a:r>
            <a:endParaRPr i="1"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Reuse of </a:t>
            </a:r>
            <a:r>
              <a:rPr lang="de" b="1"/>
              <a:t>70%</a:t>
            </a:r>
            <a:r>
              <a:rPr lang="de"/>
              <a:t> of Gramine code</a:t>
            </a:r>
            <a:endParaRPr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Minimal implementation of only </a:t>
            </a:r>
            <a:r>
              <a:rPr lang="de" b="1"/>
              <a:t>3 drivers</a:t>
            </a:r>
            <a:endParaRPr b="1"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Use </a:t>
            </a:r>
            <a:r>
              <a:rPr lang="de" b="1"/>
              <a:t>TD-Shim</a:t>
            </a:r>
            <a:r>
              <a:rPr lang="de"/>
              <a:t> as the Virtual BIOS</a:t>
            </a:r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/>
              <a:t>CCS‘24  </a:t>
            </a:r>
            <a:r>
              <a:rPr lang="de">
                <a:hlinkClick r:id="rId3"/>
              </a:rPr>
              <a:t>paper</a:t>
            </a:r>
            <a:r>
              <a:rPr lang="de"/>
              <a:t> and </a:t>
            </a:r>
            <a:r>
              <a:rPr lang="de">
                <a:hlinkClick r:id="rId4"/>
              </a:rPr>
              <a:t>slides</a:t>
            </a:r>
            <a:endParaRPr lang="de"/>
          </a:p>
          <a:p>
            <a:pPr rt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">
                <a:hlinkClick r:id="rId5"/>
              </a:rPr>
              <a:t>Github Repo</a:t>
            </a:r>
            <a:endParaRPr/>
          </a:p>
        </p:txBody>
      </p:sp>
      <p:sp>
        <p:nvSpPr>
          <p:cNvPr id="692" name="Google Shape;692;p44"/>
          <p:cNvSpPr/>
          <p:nvPr/>
        </p:nvSpPr>
        <p:spPr>
          <a:xfrm>
            <a:off x="5655125" y="904600"/>
            <a:ext cx="3227100" cy="22845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Gramine-based TD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3" name="Google Shape;693;p44"/>
          <p:cNvSpPr/>
          <p:nvPr/>
        </p:nvSpPr>
        <p:spPr>
          <a:xfrm>
            <a:off x="5884025" y="1289700"/>
            <a:ext cx="2769300" cy="26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500" b="1">
                <a:latin typeface="Candara"/>
                <a:ea typeface="Candara"/>
                <a:cs typeface="Candara"/>
                <a:sym typeface="Candara"/>
              </a:rPr>
              <a:t>Single-process</a:t>
            </a:r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 application</a:t>
            </a:r>
            <a:endParaRPr sz="1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4" name="Google Shape;694;p44"/>
          <p:cNvSpPr/>
          <p:nvPr/>
        </p:nvSpPr>
        <p:spPr>
          <a:xfrm>
            <a:off x="5884025" y="1607150"/>
            <a:ext cx="2769300" cy="22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Gramine LibOS</a:t>
            </a:r>
            <a:endParaRPr sz="1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5" name="Google Shape;695;p44"/>
          <p:cNvSpPr/>
          <p:nvPr/>
        </p:nvSpPr>
        <p:spPr>
          <a:xfrm>
            <a:off x="5702825" y="1909000"/>
            <a:ext cx="3131700" cy="89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700" scaled="0"/>
          </a:gra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6" name="Google Shape;696;p44"/>
          <p:cNvSpPr/>
          <p:nvPr/>
        </p:nvSpPr>
        <p:spPr>
          <a:xfrm>
            <a:off x="5655125" y="4135175"/>
            <a:ext cx="3227100" cy="61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Host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7" name="Google Shape;697;p44"/>
          <p:cNvSpPr/>
          <p:nvPr/>
        </p:nvSpPr>
        <p:spPr>
          <a:xfrm>
            <a:off x="5694775" y="4254375"/>
            <a:ext cx="1155900" cy="461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Network </a:t>
            </a:r>
            <a:br>
              <a:rPr lang="de" sz="1500">
                <a:latin typeface="Candara"/>
                <a:ea typeface="Candara"/>
                <a:cs typeface="Candara"/>
                <a:sym typeface="Candara"/>
              </a:rPr>
            </a:br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stack</a:t>
            </a:r>
            <a:endParaRPr sz="1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8" name="Google Shape;698;p44"/>
          <p:cNvSpPr/>
          <p:nvPr/>
        </p:nvSpPr>
        <p:spPr>
          <a:xfrm>
            <a:off x="7676400" y="4254375"/>
            <a:ext cx="1155900" cy="461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Filesystem </a:t>
            </a:r>
            <a:br>
              <a:rPr lang="de" sz="1500">
                <a:latin typeface="Candara"/>
                <a:ea typeface="Candara"/>
                <a:cs typeface="Candara"/>
                <a:sym typeface="Candara"/>
              </a:rPr>
            </a:br>
            <a:r>
              <a:rPr lang="de" sz="1500">
                <a:latin typeface="Candara"/>
                <a:ea typeface="Candara"/>
                <a:cs typeface="Candara"/>
                <a:sym typeface="Candara"/>
              </a:rPr>
              <a:t>stack</a:t>
            </a:r>
            <a:endParaRPr sz="15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7631500" y="2476850"/>
            <a:ext cx="10908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virtio-console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6864813" y="2476850"/>
            <a:ext cx="6312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virtio-fs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1" name="Google Shape;701;p44"/>
          <p:cNvSpPr/>
          <p:nvPr/>
        </p:nvSpPr>
        <p:spPr>
          <a:xfrm>
            <a:off x="5816125" y="2476875"/>
            <a:ext cx="9132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virtio-vsock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2" name="Google Shape;702;p44"/>
          <p:cNvSpPr/>
          <p:nvPr/>
        </p:nvSpPr>
        <p:spPr>
          <a:xfrm>
            <a:off x="7630963" y="2170250"/>
            <a:ext cx="10908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console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3" name="Google Shape;703;p44"/>
          <p:cNvSpPr/>
          <p:nvPr/>
        </p:nvSpPr>
        <p:spPr>
          <a:xfrm>
            <a:off x="6864275" y="2170250"/>
            <a:ext cx="6312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files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4" name="Google Shape;704;p44"/>
          <p:cNvSpPr/>
          <p:nvPr/>
        </p:nvSpPr>
        <p:spPr>
          <a:xfrm>
            <a:off x="5815588" y="2170275"/>
            <a:ext cx="913200" cy="177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sockets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705" name="Google Shape;705;p44"/>
          <p:cNvCxnSpPr>
            <a:stCxn id="704" idx="2"/>
            <a:endCxn id="701" idx="0"/>
          </p:cNvCxnSpPr>
          <p:nvPr/>
        </p:nvCxnSpPr>
        <p:spPr>
          <a:xfrm>
            <a:off x="6272188" y="2347875"/>
            <a:ext cx="600" cy="12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4"/>
          <p:cNvCxnSpPr>
            <a:stCxn id="703" idx="2"/>
            <a:endCxn id="700" idx="0"/>
          </p:cNvCxnSpPr>
          <p:nvPr/>
        </p:nvCxnSpPr>
        <p:spPr>
          <a:xfrm>
            <a:off x="7179875" y="2347850"/>
            <a:ext cx="600" cy="12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44"/>
          <p:cNvCxnSpPr>
            <a:stCxn id="702" idx="2"/>
            <a:endCxn id="699" idx="0"/>
          </p:cNvCxnSpPr>
          <p:nvPr/>
        </p:nvCxnSpPr>
        <p:spPr>
          <a:xfrm>
            <a:off x="8176363" y="2347850"/>
            <a:ext cx="600" cy="12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4"/>
          <p:cNvCxnSpPr>
            <a:stCxn id="701" idx="2"/>
            <a:endCxn id="697" idx="0"/>
          </p:cNvCxnSpPr>
          <p:nvPr/>
        </p:nvCxnSpPr>
        <p:spPr>
          <a:xfrm>
            <a:off x="6272725" y="2654475"/>
            <a:ext cx="0" cy="159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9" name="Google Shape;709;p44"/>
          <p:cNvSpPr/>
          <p:nvPr/>
        </p:nvSpPr>
        <p:spPr>
          <a:xfrm>
            <a:off x="5727325" y="3702000"/>
            <a:ext cx="1090800" cy="29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825">
                <a:latin typeface="Candara"/>
                <a:sym typeface="Candara"/>
              </a:rPr>
              <a:t>V</a:t>
            </a:r>
            <a:r>
              <a:rPr lang="de" sz="825">
                <a:latin typeface="Candara"/>
                <a:sym typeface="Candara"/>
              </a:rPr>
              <a:t>sock to TCP/IP (socat)</a:t>
            </a:r>
            <a:endParaRPr sz="825">
              <a:latin typeface="Candara"/>
              <a:sym typeface="Candara"/>
            </a:endParaRPr>
          </a:p>
        </p:txBody>
      </p:sp>
      <p:cxnSp>
        <p:nvCxnSpPr>
          <p:cNvPr id="710" name="Google Shape;710;p44"/>
          <p:cNvCxnSpPr>
            <a:stCxn id="698" idx="0"/>
            <a:endCxn id="700" idx="2"/>
          </p:cNvCxnSpPr>
          <p:nvPr/>
        </p:nvCxnSpPr>
        <p:spPr>
          <a:xfrm rot="5400000" flipH="1">
            <a:off x="6917400" y="2917425"/>
            <a:ext cx="1599900" cy="1074000"/>
          </a:xfrm>
          <a:prstGeom prst="bentConnector3">
            <a:avLst>
              <a:gd name="adj1" fmla="val 389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1" name="Google Shape;711;p44"/>
          <p:cNvSpPr/>
          <p:nvPr/>
        </p:nvSpPr>
        <p:spPr>
          <a:xfrm>
            <a:off x="5655125" y="3268850"/>
            <a:ext cx="3227100" cy="293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Hypervisor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7639025" y="3702013"/>
            <a:ext cx="1090800" cy="2931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825">
                <a:latin typeface="Candara"/>
                <a:ea typeface="Candara"/>
                <a:cs typeface="Candara"/>
                <a:sym typeface="Candara"/>
              </a:rPr>
              <a:t>Shared FS Daemon(virtiofsd)</a:t>
            </a:r>
            <a:endParaRPr sz="825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3" name="Google Shape;713;p44"/>
          <p:cNvSpPr txBox="1"/>
          <p:nvPr/>
        </p:nvSpPr>
        <p:spPr>
          <a:xfrm>
            <a:off x="5691233" y="1915399"/>
            <a:ext cx="3131700" cy="24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algn="ctr"/>
            <a:r>
              <a:rPr lang="de" sz="135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Gramine TDX backend</a:t>
            </a:r>
            <a:endParaRPr sz="135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4" name="Google Shape;714;p44"/>
          <p:cNvSpPr/>
          <p:nvPr/>
        </p:nvSpPr>
        <p:spPr>
          <a:xfrm>
            <a:off x="7273425" y="2871150"/>
            <a:ext cx="1341000" cy="225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70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/>
            <a:r>
              <a:rPr lang="de" sz="1050">
                <a:latin typeface="Candara"/>
                <a:ea typeface="Candara"/>
                <a:cs typeface="Candara"/>
                <a:sym typeface="Candara"/>
              </a:rPr>
              <a:t>Virtual BIOS</a:t>
            </a:r>
            <a:endParaRPr sz="1050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BB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Path Forward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4294967295"/>
          </p:nvPr>
        </p:nvSpPr>
        <p:spPr>
          <a:xfrm>
            <a:off x="420786" y="1079697"/>
            <a:ext cx="8521700" cy="353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marR="0" lvl="0" indent="-20288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Continued productization with regular releases with bug fixes and additional features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Improved tooling and documentation  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Support for containers: </a:t>
            </a:r>
            <a:r>
              <a:rPr lang="en-US" sz="2300">
                <a:hlinkClick r:id="rId3"/>
              </a:rPr>
              <a:t>Gramine Shielded Container (GSC)</a:t>
            </a:r>
            <a:r>
              <a:rPr lang="en-US" sz="2300"/>
              <a:t> and </a:t>
            </a:r>
            <a:r>
              <a:rPr lang="en-US" sz="2300">
                <a:hlinkClick r:id="rId4"/>
              </a:rPr>
              <a:t>Scaffolding</a:t>
            </a:r>
            <a:r>
              <a:rPr lang="en-US" sz="2300"/>
              <a:t> projects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Support for new SGX HW features </a:t>
            </a:r>
            <a:r>
              <a:rPr lang="en-US" sz="2300" err="1"/>
              <a:t>e.g</a:t>
            </a:r>
            <a:r>
              <a:rPr lang="en-US" sz="2300"/>
              <a:t> AEX-Notify</a:t>
            </a:r>
          </a:p>
          <a:p>
            <a:pPr marL="228600" indent="-202882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Continue research to production path</a:t>
            </a:r>
          </a:p>
          <a:p>
            <a:pPr marL="685800" lvl="1" indent="-202882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Productization of experimental Gramine-VM and Gramine-TDX backends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Communication with hardware accelerators (e.g., GPUs)</a:t>
            </a:r>
          </a:p>
          <a:p>
            <a:pPr marL="228600" marR="0" lvl="0" indent="-20288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/>
              <a:t>Growing community 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>
                <a:hlinkClick r:id="rId5"/>
              </a:rPr>
              <a:t>Fortanix</a:t>
            </a:r>
            <a:r>
              <a:rPr lang="en-US" sz="2300"/>
              <a:t> joined Gramine dropping productization of their closed source </a:t>
            </a:r>
            <a:r>
              <a:rPr lang="en-US" sz="2300" err="1"/>
              <a:t>LibOS</a:t>
            </a:r>
            <a:endParaRPr lang="en-US" sz="2300"/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300">
                <a:hlinkClick r:id="rId6"/>
              </a:rPr>
              <a:t>Acompany</a:t>
            </a:r>
            <a:r>
              <a:rPr lang="en-US" sz="2300"/>
              <a:t> contributed Key Separation and Sharing (KSS) PR</a:t>
            </a:r>
          </a:p>
          <a:p>
            <a:pPr marL="685800" lvl="1" indent="-202882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749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9.8"/>
</p:tagLst>
</file>

<file path=ppt/theme/theme1.xml><?xml version="1.0" encoding="utf-8"?>
<a:theme xmlns:a="http://schemas.openxmlformats.org/drawingml/2006/main" name="Custom Design">
  <a:themeElements>
    <a:clrScheme name="Confidential Computing Consortium 1">
      <a:dk1>
        <a:srgbClr val="595959"/>
      </a:dk1>
      <a:lt1>
        <a:srgbClr val="FFFFFF"/>
      </a:lt1>
      <a:dk2>
        <a:srgbClr val="595959"/>
      </a:dk2>
      <a:lt2>
        <a:srgbClr val="EEEEEE"/>
      </a:lt2>
      <a:accent1>
        <a:srgbClr val="EC1948"/>
      </a:accent1>
      <a:accent2>
        <a:srgbClr val="9962A3"/>
      </a:accent2>
      <a:accent3>
        <a:srgbClr val="0075BA"/>
      </a:accent3>
      <a:accent4>
        <a:srgbClr val="1AC9A6"/>
      </a:accent4>
      <a:accent5>
        <a:srgbClr val="A3D03C"/>
      </a:accent5>
      <a:accent6>
        <a:srgbClr val="FDD03E"/>
      </a:accent6>
      <a:hlink>
        <a:srgbClr val="0076BB"/>
      </a:hlink>
      <a:folHlink>
        <a:srgbClr val="0076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d23b80-1314-4141-a7d6-30c9c59cc8b6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0A2CCC8BB374E8F97E320734A8550" ma:contentTypeVersion="19" ma:contentTypeDescription="Create a new document." ma:contentTypeScope="" ma:versionID="f0798cbca558e8fea0bfb0740e8a7096">
  <xsd:schema xmlns:xsd="http://www.w3.org/2001/XMLSchema" xmlns:xs="http://www.w3.org/2001/XMLSchema" xmlns:p="http://schemas.microsoft.com/office/2006/metadata/properties" xmlns:ns2="29d23b80-1314-4141-a7d6-30c9c59cc8b6" xmlns:ns3="0fe66319-9cb6-4191-a21a-199fa91d2478" xmlns:ns4="a7bc6c04-a6f3-4b85-abcc-278c78dc556b" targetNamespace="http://schemas.microsoft.com/office/2006/metadata/properties" ma:root="true" ma:fieldsID="68868e7d72fa175b5b8c1ee8d420938c" ns2:_="" ns3:_="" ns4:_="">
    <xsd:import namespace="29d23b80-1314-4141-a7d6-30c9c59cc8b6"/>
    <xsd:import namespace="0fe66319-9cb6-4191-a21a-199fa91d2478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4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23b80-1314-4141-a7d6-30c9c59cc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6319-9cb6-4191-a21a-199fa91d2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b519181-d665-414e-93d4-069281ec9774}" ma:internalName="TaxCatchAll" ma:showField="CatchAllData" ma:web="0fe66319-9cb6-4191-a21a-199fa91d24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4B826-BEDB-424A-A185-B85F271B8A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6D0B7-28E9-44B0-9868-709DDB9F6D3E}">
  <ds:schemaRefs>
    <ds:schemaRef ds:uri="0fe66319-9cb6-4191-a21a-199fa91d2478"/>
    <ds:schemaRef ds:uri="29d23b80-1314-4141-a7d6-30c9c59cc8b6"/>
    <ds:schemaRef ds:uri="a7bc6c04-a6f3-4b85-abcc-278c78dc55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900F18-72B7-4906-B605-96AE4DA08CEA}">
  <ds:schemaRefs>
    <ds:schemaRef ds:uri="0fe66319-9cb6-4191-a21a-199fa91d2478"/>
    <ds:schemaRef ds:uri="29d23b80-1314-4141-a7d6-30c9c59cc8b6"/>
    <ds:schemaRef ds:uri="a7bc6c04-a6f3-4b85-abcc-278c78dc5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Design</vt:lpstr>
      <vt:lpstr>Gramine: Securing unmodified Linux Applications with  Confidential Computing </vt:lpstr>
      <vt:lpstr>Gramine</vt:lpstr>
      <vt:lpstr>Highlights</vt:lpstr>
      <vt:lpstr>Research to Production</vt:lpstr>
      <vt:lpstr>Gramine LibOS​</vt:lpstr>
      <vt:lpstr>Progress since last update (Feb ’23)</vt:lpstr>
      <vt:lpstr>Progress since last update (Feb ’23)</vt:lpstr>
      <vt:lpstr>Gramine-TDX</vt:lpstr>
      <vt:lpstr>Path Forward</vt:lpstr>
      <vt:lpstr>Academic Impact: Favorite research vehicle</vt:lpstr>
      <vt:lpstr>Industrial Impact: Top Customer choice</vt:lpstr>
      <vt:lpstr>Gramine Project </vt:lpstr>
      <vt:lpstr>Management Team </vt:lpstr>
      <vt:lpstr>Budget</vt:lpstr>
      <vt:lpstr>Current Mode of Operation (No Change)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2025-04-16T00:36:27Z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0x0101006930A2CCC8BB374E8F97E320734A8550</vt:lpwstr>
  </property>
  <property fmtid="{D5CDD505-2E9C-101B-9397-08002B2CF9AE}" pid="3" name="MediaServiceImageTags">
    <vt:lpwstr/>
  </property>
</Properties>
</file>