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308771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B53107-E3FA-4F78-A72A-73688C808D8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2E361-4882-4FCF-B8E5-37E90FF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4947" tIns="47474" rIns="94947" bIns="47474"/>
          <a:lstStyle/>
          <a:p>
            <a:pPr defTabSz="949478">
              <a:defRPr/>
            </a:pPr>
            <a:fld id="{95E4BE1B-EF85-40F1-8A41-FD381C85D2E1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947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357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ADE3-C116-4704-AFB6-F7DF88B2E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F6AF-86EB-4382-B9D1-2594FBFD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3497-6D9F-4BDB-B6FA-37C8D1E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B20-1DB3-44B8-A2AC-307FEA97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347C-9CD2-4D08-BD0C-252D1947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697C-854D-40C3-8DFB-EB295D9B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62DC1-7A47-44D1-89A8-CFB7EEB9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E46-1622-471C-B4AA-FD2D3AD8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D024-CE71-4A61-A614-FE5BF829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14CF-A8CA-4163-B545-DD219DA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700B-CD25-4CB1-8F67-FA1DBDAA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F424-7071-44E8-A087-0CCF7E26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5393-E990-438B-B51E-6E1BFBC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02D-93A5-4B75-8D32-704675A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E1EB-D1DD-4684-9149-131F71C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86D7-23F3-400B-A506-6416EC8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7C58-4016-4F1A-A654-D766FE8B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614A-15F0-4463-B779-E8FF178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6BC1-C9E3-4CE3-8900-28B4BB2E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8E9A-E16D-4194-84A9-A359363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1270-FD3F-438F-8290-166643B3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8911-D839-4B33-AFF0-715FE323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83A0-DFD0-4204-8B9F-0487E419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21EB-FA89-49C9-AB90-52D25E81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B548-845B-44CE-AC05-98E5177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6028-9E05-4EFA-A765-BAB1E55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18E4-5817-4A9C-9340-DBDBFA98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13AB-845D-4C7F-86ED-A85CF385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6BE2-88C5-432D-882A-018B5317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9CB3-D962-49BB-861A-0DC5C3F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D3D2-B80A-4254-8381-A3D0A7CE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90B8-FF17-4AA7-AE30-DA10C3B9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A442-B86A-4F2D-877C-EC66F4DB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73772-0074-4D79-88A7-21DDA1A9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8895-9049-4C88-9CB1-654F564E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268CF-0617-4A01-A9FC-2545C3654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DD678-522E-40DB-A1D9-89C20106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4362-282B-47AC-A47B-CEA3065F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7D7B0-A7FF-410F-8591-3049C938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27C-1294-482E-9DCB-96F6F6B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7958C-2628-4FAE-821C-6B44EAA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23CA-7CEA-4F27-9EDB-457F9790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CA70-AF4D-456C-A70C-44D7786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88CB-4C02-4B6E-960C-4D5C3E50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42991-AE9F-426B-85AD-D5F3350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C1B1-D4E1-4E0E-A6F8-1AA0DC1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D003-9DCA-4168-9D30-45830810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5CF-AC27-416E-8903-B9EE59BF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1545A-DB31-49D0-A504-DDCBF33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CE5F-EC68-4F61-90FB-281A1351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FE64-B5ED-4EF2-8036-64BFD901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A81C-3ADD-401E-AF1A-C865196E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F194-4865-4A5E-B4BC-F2FF3BA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C2727-E68E-472B-8C13-028A4D64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FA36-C96F-4461-B6F3-7C0FA8D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6F21-BBF4-49AD-9613-57FF9B6D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AF160-6EA3-4D8A-995A-D9DF6F3D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DFDA7-5E2B-4AB0-A15A-B4E40FB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B2D37-9AA7-4AFD-A7B9-CB51151D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68A8-507D-4F7D-B9FD-F7792D76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D4BF-F18B-4AED-A680-F4C47716C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4B97-2544-4492-8965-8380BF248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B6CF-EDF5-4AD7-A539-F88044E3A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wgrounds.com/art/view/henkkaplays64/stickman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EF82EA-2D9D-40CE-89B5-3F0688209E8D}"/>
              </a:ext>
            </a:extLst>
          </p:cNvPr>
          <p:cNvSpPr/>
          <p:nvPr/>
        </p:nvSpPr>
        <p:spPr>
          <a:xfrm>
            <a:off x="6879402" y="3111571"/>
            <a:ext cx="1117006" cy="169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9FC5D2-7BC3-461D-A10A-B7C87A59A04C}"/>
              </a:ext>
            </a:extLst>
          </p:cNvPr>
          <p:cNvSpPr/>
          <p:nvPr/>
        </p:nvSpPr>
        <p:spPr>
          <a:xfrm>
            <a:off x="2388355" y="3239493"/>
            <a:ext cx="989258" cy="35131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shim-rune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1FD12F-94E2-4A11-A161-2C0CF992E0D0}"/>
              </a:ext>
            </a:extLst>
          </p:cNvPr>
          <p:cNvSpPr/>
          <p:nvPr/>
        </p:nvSpPr>
        <p:spPr>
          <a:xfrm>
            <a:off x="4019918" y="3256894"/>
            <a:ext cx="747054" cy="3037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runc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B24D1D-DC65-4048-810F-11D963110333}"/>
              </a:ext>
            </a:extLst>
          </p:cNvPr>
          <p:cNvSpPr/>
          <p:nvPr/>
        </p:nvSpPr>
        <p:spPr>
          <a:xfrm>
            <a:off x="1316413" y="2467271"/>
            <a:ext cx="955742" cy="268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K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ubernetes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D30F7B-C3C5-4E24-90CE-F21979D29335}"/>
              </a:ext>
            </a:extLst>
          </p:cNvPr>
          <p:cNvSpPr/>
          <p:nvPr/>
        </p:nvSpPr>
        <p:spPr>
          <a:xfrm>
            <a:off x="1246480" y="3181043"/>
            <a:ext cx="922528" cy="351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containerd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83735F0-D20C-42E4-BAC9-BA744F80ADB3}"/>
              </a:ext>
            </a:extLst>
          </p:cNvPr>
          <p:cNvGrpSpPr/>
          <p:nvPr/>
        </p:nvGrpSpPr>
        <p:grpSpPr>
          <a:xfrm>
            <a:off x="6340590" y="1025804"/>
            <a:ext cx="5450652" cy="5653367"/>
            <a:chOff x="6340590" y="1106998"/>
            <a:chExt cx="5450652" cy="4278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17DD00-A238-418D-9DD7-3F098E187206}"/>
                </a:ext>
              </a:extLst>
            </p:cNvPr>
            <p:cNvSpPr/>
            <p:nvPr/>
          </p:nvSpPr>
          <p:spPr>
            <a:xfrm>
              <a:off x="6363399" y="1106998"/>
              <a:ext cx="5427843" cy="4278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F83D145-20C3-44BA-8980-4A4A37B6E157}"/>
                </a:ext>
              </a:extLst>
            </p:cNvPr>
            <p:cNvGrpSpPr/>
            <p:nvPr/>
          </p:nvGrpSpPr>
          <p:grpSpPr>
            <a:xfrm>
              <a:off x="9791047" y="1850935"/>
              <a:ext cx="1927987" cy="3226436"/>
              <a:chOff x="8616470" y="1784813"/>
              <a:chExt cx="1927987" cy="269330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4BEED66-4810-4FD6-8BFE-96EF4D2D68CE}"/>
                  </a:ext>
                </a:extLst>
              </p:cNvPr>
              <p:cNvSpPr/>
              <p:nvPr/>
            </p:nvSpPr>
            <p:spPr>
              <a:xfrm>
                <a:off x="8743001" y="1784813"/>
                <a:ext cx="1621125" cy="26933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723F1A-17E9-410B-B48F-C05DD87B501B}"/>
                  </a:ext>
                </a:extLst>
              </p:cNvPr>
              <p:cNvSpPr/>
              <p:nvPr/>
            </p:nvSpPr>
            <p:spPr>
              <a:xfrm>
                <a:off x="8875811" y="2090877"/>
                <a:ext cx="1385750" cy="207313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1EDB12-061A-4D1C-A082-1057F705281B}"/>
                  </a:ext>
                </a:extLst>
              </p:cNvPr>
              <p:cNvSpPr txBox="1"/>
              <p:nvPr/>
            </p:nvSpPr>
            <p:spPr>
              <a:xfrm>
                <a:off x="8616470" y="1798902"/>
                <a:ext cx="1927987" cy="18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 enclave container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800A44F-8F1D-4674-99EA-C389369A256D}"/>
                </a:ext>
              </a:extLst>
            </p:cNvPr>
            <p:cNvGrpSpPr/>
            <p:nvPr/>
          </p:nvGrpSpPr>
          <p:grpSpPr>
            <a:xfrm>
              <a:off x="6340590" y="1850932"/>
              <a:ext cx="5043385" cy="3226439"/>
              <a:chOff x="6616397" y="1840918"/>
              <a:chExt cx="5043385" cy="322643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43FB39A-CFAB-4160-89DD-3A168B3C92D3}"/>
                  </a:ext>
                </a:extLst>
              </p:cNvPr>
              <p:cNvSpPr/>
              <p:nvPr/>
            </p:nvSpPr>
            <p:spPr>
              <a:xfrm>
                <a:off x="6858553" y="1840918"/>
                <a:ext cx="1656528" cy="32264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4404C6-6497-44D8-8ABF-897D3EBDB08E}"/>
                  </a:ext>
                </a:extLst>
              </p:cNvPr>
              <p:cNvSpPr/>
              <p:nvPr/>
            </p:nvSpPr>
            <p:spPr>
              <a:xfrm>
                <a:off x="6985108" y="2207570"/>
                <a:ext cx="1432094" cy="248351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CAE7B10-7A69-43F3-AAFE-7D1E4F215A98}"/>
                  </a:ext>
                </a:extLst>
              </p:cNvPr>
              <p:cNvSpPr/>
              <p:nvPr/>
            </p:nvSpPr>
            <p:spPr>
              <a:xfrm>
                <a:off x="7050664" y="4540778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 Trust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241FE77-14BD-4D1A-AFC5-53E7CABBF03A}"/>
                  </a:ext>
                </a:extLst>
              </p:cNvPr>
              <p:cNvSpPr/>
              <p:nvPr/>
            </p:nvSpPr>
            <p:spPr>
              <a:xfrm>
                <a:off x="7222256" y="2454573"/>
                <a:ext cx="996669" cy="27919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Image Management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6E6CA8-43A4-4A90-BECA-ED01DEE70CA5}"/>
                  </a:ext>
                </a:extLst>
              </p:cNvPr>
              <p:cNvSpPr/>
              <p:nvPr/>
            </p:nvSpPr>
            <p:spPr>
              <a:xfrm>
                <a:off x="7220770" y="3360967"/>
                <a:ext cx="996669" cy="23430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100" b="1" kern="1200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rPr>
                  <a:t>Remote Attestation</a:t>
                </a:r>
                <a:endParaRPr lang="zh-CN" altLang="en-US" sz="1100" b="1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2E40CDE-A266-4992-8A4F-AFDD571A4AD8}"/>
                  </a:ext>
                </a:extLst>
              </p:cNvPr>
              <p:cNvSpPr txBox="1"/>
              <p:nvPr/>
            </p:nvSpPr>
            <p:spPr>
              <a:xfrm>
                <a:off x="6616397" y="1852485"/>
                <a:ext cx="2166870" cy="22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agent enclave container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D6A1E5-7EB6-478B-AB8E-89B2FC45C135}"/>
                  </a:ext>
                </a:extLst>
              </p:cNvPr>
              <p:cNvSpPr/>
              <p:nvPr/>
            </p:nvSpPr>
            <p:spPr>
              <a:xfrm>
                <a:off x="7220771" y="2940864"/>
                <a:ext cx="996668" cy="2032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100" b="1" kern="1200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rPr>
                  <a:t>ocicrypt-rs</a:t>
                </a:r>
                <a:endParaRPr lang="zh-CN" altLang="en-US" sz="1100" b="1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9" name="矩形 9">
                <a:extLst>
                  <a:ext uri="{FF2B5EF4-FFF2-40B4-BE49-F238E27FC236}">
                    <a16:creationId xmlns:a16="http://schemas.microsoft.com/office/drawing/2014/main" id="{A2D99612-490B-4170-9423-D818E788E50D}"/>
                  </a:ext>
                </a:extLst>
              </p:cNvPr>
              <p:cNvSpPr/>
              <p:nvPr/>
            </p:nvSpPr>
            <p:spPr>
              <a:xfrm>
                <a:off x="7049541" y="4758679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9">
                <a:extLst>
                  <a:ext uri="{FF2B5EF4-FFF2-40B4-BE49-F238E27FC236}">
                    <a16:creationId xmlns:a16="http://schemas.microsoft.com/office/drawing/2014/main" id="{10D62204-8B29-4D0B-81EE-D1C437494353}"/>
                  </a:ext>
                </a:extLst>
              </p:cNvPr>
              <p:cNvSpPr/>
              <p:nvPr/>
            </p:nvSpPr>
            <p:spPr>
              <a:xfrm>
                <a:off x="10380523" y="4540778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 Trust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矩形 9">
                <a:extLst>
                  <a:ext uri="{FF2B5EF4-FFF2-40B4-BE49-F238E27FC236}">
                    <a16:creationId xmlns:a16="http://schemas.microsoft.com/office/drawing/2014/main" id="{43299332-60EC-4AD9-8A6D-FBA1FA7FA3D7}"/>
                  </a:ext>
                </a:extLst>
              </p:cNvPr>
              <p:cNvSpPr/>
              <p:nvPr/>
            </p:nvSpPr>
            <p:spPr>
              <a:xfrm>
                <a:off x="10379400" y="4758677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44" name="图形 43" descr="文件夹">
              <a:extLst>
                <a:ext uri="{FF2B5EF4-FFF2-40B4-BE49-F238E27FC236}">
                  <a16:creationId xmlns:a16="http://schemas.microsoft.com/office/drawing/2014/main" id="{2A77934B-B848-4838-AE49-DED09DC3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0620" y="2779763"/>
              <a:ext cx="955910" cy="899675"/>
            </a:xfrm>
            <a:prstGeom prst="rect">
              <a:avLst/>
            </a:prstGeom>
          </p:spPr>
        </p:pic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4C84620F-C858-4CE3-AD61-173C63A9C08A}"/>
                </a:ext>
              </a:extLst>
            </p:cNvPr>
            <p:cNvCxnSpPr>
              <a:cxnSpLocks/>
              <a:stCxn id="15" idx="3"/>
              <a:endCxn id="52" idx="0"/>
            </p:cNvCxnSpPr>
            <p:nvPr/>
          </p:nvCxnSpPr>
          <p:spPr>
            <a:xfrm>
              <a:off x="7943118" y="2604184"/>
              <a:ext cx="1157163" cy="4158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B6587B6D-9B20-4FD4-AFB4-63505ACCCBFE}"/>
                </a:ext>
              </a:extLst>
            </p:cNvPr>
            <p:cNvCxnSpPr>
              <a:cxnSpLocks/>
              <a:stCxn id="52" idx="2"/>
              <a:endCxn id="93" idx="1"/>
            </p:cNvCxnSpPr>
            <p:nvPr/>
          </p:nvCxnSpPr>
          <p:spPr>
            <a:xfrm rot="16200000" flipH="1">
              <a:off x="9542947" y="3019311"/>
              <a:ext cx="247735" cy="113306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6A4B043-1E45-42CE-88E2-B88C10A01D39}"/>
                </a:ext>
              </a:extLst>
            </p:cNvPr>
            <p:cNvSpPr txBox="1"/>
            <p:nvPr/>
          </p:nvSpPr>
          <p:spPr>
            <a:xfrm>
              <a:off x="8721686" y="3019993"/>
              <a:ext cx="757189" cy="44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alibri" panose="020F0502020204030204"/>
                  <a:ea typeface="等线" panose="02010600030101010101" pitchFamily="2" charset="-122"/>
                </a:rPr>
                <a:t>FUSE </a:t>
              </a:r>
              <a:r>
                <a:rPr kumimoji="0" lang="en-US" altLang="zh-CN" sz="1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encrypted </a:t>
              </a:r>
              <a:r>
                <a:rPr lang="en-US" altLang="zh-CN" sz="1000" dirty="0">
                  <a:solidFill>
                    <a:schemeClr val="bg1"/>
                  </a:solidFill>
                  <a:latin typeface="Calibri" panose="020F0502020204030204"/>
                  <a:ea typeface="等线" panose="02010600030101010101" pitchFamily="2" charset="-122"/>
                </a:rPr>
                <a:t>file system</a:t>
              </a:r>
              <a:endParaRPr kumimoji="0" lang="zh-CN" alt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CB55465D-EF2B-453A-9AEE-99785C44273D}"/>
              </a:ext>
            </a:extLst>
          </p:cNvPr>
          <p:cNvCxnSpPr>
            <a:cxnSpLocks/>
            <a:stCxn id="5" idx="3"/>
            <a:endCxn id="79" idx="2"/>
          </p:cNvCxnSpPr>
          <p:nvPr/>
        </p:nvCxnSpPr>
        <p:spPr>
          <a:xfrm>
            <a:off x="4766972" y="3408752"/>
            <a:ext cx="2646392" cy="2743196"/>
          </a:xfrm>
          <a:prstGeom prst="bentConnector4">
            <a:avLst>
              <a:gd name="adj1" fmla="val 37915"/>
              <a:gd name="adj2" fmla="val 10833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404D6B9-2EAF-4811-9E18-5152FFABD449}"/>
              </a:ext>
            </a:extLst>
          </p:cNvPr>
          <p:cNvCxnSpPr>
            <a:cxnSpLocks/>
            <a:stCxn id="63" idx="3"/>
            <a:endCxn id="82" idx="2"/>
          </p:cNvCxnSpPr>
          <p:nvPr/>
        </p:nvCxnSpPr>
        <p:spPr>
          <a:xfrm>
            <a:off x="4779202" y="3788157"/>
            <a:ext cx="5964021" cy="2363789"/>
          </a:xfrm>
          <a:prstGeom prst="bentConnector4">
            <a:avLst>
              <a:gd name="adj1" fmla="val 16680"/>
              <a:gd name="adj2" fmla="val 109671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8ECBBED-2769-4441-8A99-D38C8A5603A0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 rot="5400000" flipH="1" flipV="1">
            <a:off x="5112490" y="3753664"/>
            <a:ext cx="1413703" cy="2251243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矩形 4">
            <a:extLst>
              <a:ext uri="{FF2B5EF4-FFF2-40B4-BE49-F238E27FC236}">
                <a16:creationId xmlns:a16="http://schemas.microsoft.com/office/drawing/2014/main" id="{A56960ED-2BAE-4B3E-9BB5-4C8E68B1A0CE}"/>
              </a:ext>
            </a:extLst>
          </p:cNvPr>
          <p:cNvSpPr/>
          <p:nvPr/>
        </p:nvSpPr>
        <p:spPr>
          <a:xfrm>
            <a:off x="4019102" y="3634504"/>
            <a:ext cx="760100" cy="3073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runc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41BA6E01-A3D5-4BF1-BAB3-460F2F7AB6FF}"/>
              </a:ext>
            </a:extLst>
          </p:cNvPr>
          <p:cNvCxnSpPr>
            <a:cxnSpLocks/>
            <a:stCxn id="71" idx="3"/>
            <a:endCxn id="91" idx="1"/>
          </p:cNvCxnSpPr>
          <p:nvPr/>
        </p:nvCxnSpPr>
        <p:spPr>
          <a:xfrm>
            <a:off x="7950597" y="4753414"/>
            <a:ext cx="2282751" cy="574715"/>
          </a:xfrm>
          <a:prstGeom prst="bentConnector3">
            <a:avLst>
              <a:gd name="adj1" fmla="val 185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FBFBA951-9C15-4862-8802-70D8A745F303}"/>
              </a:ext>
            </a:extLst>
          </p:cNvPr>
          <p:cNvCxnSpPr>
            <a:cxnSpLocks/>
            <a:stCxn id="4" idx="0"/>
            <a:endCxn id="15" idx="1"/>
          </p:cNvCxnSpPr>
          <p:nvPr/>
        </p:nvCxnSpPr>
        <p:spPr>
          <a:xfrm rot="5400000" flipH="1" flipV="1">
            <a:off x="4797125" y="1090170"/>
            <a:ext cx="235183" cy="406346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1D325DE-BB2B-4666-A447-72A9FEF03078}"/>
              </a:ext>
            </a:extLst>
          </p:cNvPr>
          <p:cNvSpPr txBox="1"/>
          <p:nvPr/>
        </p:nvSpPr>
        <p:spPr>
          <a:xfrm>
            <a:off x="4750595" y="3076726"/>
            <a:ext cx="14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create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start agent enclave container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3703DC9-B180-47DD-B9C3-7C6039FF1EF7}"/>
              </a:ext>
            </a:extLst>
          </p:cNvPr>
          <p:cNvSpPr txBox="1"/>
          <p:nvPr/>
        </p:nvSpPr>
        <p:spPr>
          <a:xfrm>
            <a:off x="5821205" y="1225365"/>
            <a:ext cx="1123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pull App image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602ABA2-C5F6-4C3E-9390-96C493427FF6}"/>
              </a:ext>
            </a:extLst>
          </p:cNvPr>
          <p:cNvSpPr txBox="1"/>
          <p:nvPr/>
        </p:nvSpPr>
        <p:spPr>
          <a:xfrm>
            <a:off x="4675473" y="4174486"/>
            <a:ext cx="190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complete RA, verify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signature,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retrieve quired resources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image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decryption key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DE70A8D-80F6-46AC-8FF5-89FB25334650}"/>
              </a:ext>
            </a:extLst>
          </p:cNvPr>
          <p:cNvSpPr txBox="1"/>
          <p:nvPr/>
        </p:nvSpPr>
        <p:spPr>
          <a:xfrm>
            <a:off x="8293064" y="2432111"/>
            <a:ext cx="1480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7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decrypt  image and convert image to FUSE encrypted OCI bundle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C2F6C2F-565B-4AE1-A345-A70932FD14F6}"/>
              </a:ext>
            </a:extLst>
          </p:cNvPr>
          <p:cNvSpPr txBox="1"/>
          <p:nvPr/>
        </p:nvSpPr>
        <p:spPr>
          <a:xfrm>
            <a:off x="8331955" y="4835184"/>
            <a:ext cx="1597226" cy="55399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ea typeface="等线" panose="02010600030101010101" pitchFamily="2" charset="-122"/>
              </a:rPr>
              <a:t>10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. </a:t>
            </a:r>
            <a:r>
              <a:rPr lang="en-US" altLang="zh-CN" sz="1000" dirty="0">
                <a:solidFill>
                  <a:prstClr val="black"/>
                </a:solidFill>
                <a:ea typeface="等线" panose="02010600030101010101" pitchFamily="2" charset="-122"/>
              </a:rPr>
              <a:t>send info after LA: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0" i="0" dirty="0">
                <a:solidFill>
                  <a:schemeClr val="tx1"/>
                </a:solidFill>
                <a:effectLst/>
              </a:rPr>
              <a:t>environment, entrypoint</a:t>
            </a:r>
            <a:r>
              <a:rPr lang="en-US" sz="1000" dirty="0"/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fuse key</a:t>
            </a:r>
            <a:r>
              <a:rPr lang="en-US" sz="1000" dirty="0"/>
              <a:t>,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upper/lower dir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B585231-9FF3-4C31-B09B-A289280638C1}"/>
              </a:ext>
            </a:extLst>
          </p:cNvPr>
          <p:cNvSpPr txBox="1"/>
          <p:nvPr/>
        </p:nvSpPr>
        <p:spPr>
          <a:xfrm>
            <a:off x="4761705" y="3579683"/>
            <a:ext cx="142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9. create and exec App enclave container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9A1AD00-0373-4356-A39D-5288CB8E7A63}"/>
              </a:ext>
            </a:extLst>
          </p:cNvPr>
          <p:cNvSpPr txBox="1"/>
          <p:nvPr/>
        </p:nvSpPr>
        <p:spPr>
          <a:xfrm>
            <a:off x="9071639" y="4275298"/>
            <a:ext cx="113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decrypt and mount rootfs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9C1D6138-BABE-4E9C-BEF7-ABF5780D785F}"/>
              </a:ext>
            </a:extLst>
          </p:cNvPr>
          <p:cNvCxnSpPr>
            <a:cxnSpLocks/>
            <a:stCxn id="265" idx="3"/>
          </p:cNvCxnSpPr>
          <p:nvPr/>
        </p:nvCxnSpPr>
        <p:spPr>
          <a:xfrm>
            <a:off x="5764006" y="1449054"/>
            <a:ext cx="1264861" cy="13499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337267-0AC1-43A2-B8FC-872F927E2C3C}"/>
              </a:ext>
            </a:extLst>
          </p:cNvPr>
          <p:cNvSpPr txBox="1"/>
          <p:nvPr/>
        </p:nvSpPr>
        <p:spPr>
          <a:xfrm>
            <a:off x="4595837" y="2791870"/>
            <a:ext cx="224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pull App image request by ttrpc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49A4-9A3B-4667-B908-E0883D4BCAE3}"/>
              </a:ext>
            </a:extLst>
          </p:cNvPr>
          <p:cNvSpPr txBox="1"/>
          <p:nvPr/>
        </p:nvSpPr>
        <p:spPr>
          <a:xfrm>
            <a:off x="6861991" y="2453029"/>
            <a:ext cx="1151828" cy="220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 enclave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02E9C-EF16-4A23-A2DD-9930912BCE69}"/>
              </a:ext>
            </a:extLst>
          </p:cNvPr>
          <p:cNvSpPr txBox="1"/>
          <p:nvPr/>
        </p:nvSpPr>
        <p:spPr>
          <a:xfrm>
            <a:off x="10095189" y="2456200"/>
            <a:ext cx="127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 enclave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441831-CEB4-487D-88E1-ACDC4A819D42}"/>
              </a:ext>
            </a:extLst>
          </p:cNvPr>
          <p:cNvGrpSpPr/>
          <p:nvPr/>
        </p:nvGrpSpPr>
        <p:grpSpPr>
          <a:xfrm>
            <a:off x="591674" y="5840257"/>
            <a:ext cx="1019938" cy="701766"/>
            <a:chOff x="244087" y="5977405"/>
            <a:chExt cx="1019938" cy="701766"/>
          </a:xfrm>
        </p:grpSpPr>
        <p:sp>
          <p:nvSpPr>
            <p:cNvPr id="75" name="矩形 4">
              <a:extLst>
                <a:ext uri="{FF2B5EF4-FFF2-40B4-BE49-F238E27FC236}">
                  <a16:creationId xmlns:a16="http://schemas.microsoft.com/office/drawing/2014/main" id="{40A1F902-61CD-4A71-8DEA-B0ACA612B071}"/>
                </a:ext>
              </a:extLst>
            </p:cNvPr>
            <p:cNvSpPr/>
            <p:nvPr/>
          </p:nvSpPr>
          <p:spPr>
            <a:xfrm>
              <a:off x="244087" y="6211327"/>
              <a:ext cx="1019938" cy="2339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e</a:t>
              </a:r>
              <a:r>
                <a:rPr kumimoji="0" lang="en-US" altLang="zh-CN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nclave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-cc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矩形 4">
              <a:extLst>
                <a:ext uri="{FF2B5EF4-FFF2-40B4-BE49-F238E27FC236}">
                  <a16:creationId xmlns:a16="http://schemas.microsoft.com/office/drawing/2014/main" id="{9B41E7ED-DC71-484E-B910-257CAAE95DAF}"/>
                </a:ext>
              </a:extLst>
            </p:cNvPr>
            <p:cNvSpPr/>
            <p:nvPr/>
          </p:nvSpPr>
          <p:spPr>
            <a:xfrm>
              <a:off x="244087" y="6443224"/>
              <a:ext cx="1019938" cy="2359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LibOS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矩形 4">
              <a:extLst>
                <a:ext uri="{FF2B5EF4-FFF2-40B4-BE49-F238E27FC236}">
                  <a16:creationId xmlns:a16="http://schemas.microsoft.com/office/drawing/2014/main" id="{405F1DA3-5CDD-403C-A233-D020320BAD1C}"/>
                </a:ext>
              </a:extLst>
            </p:cNvPr>
            <p:cNvSpPr/>
            <p:nvPr/>
          </p:nvSpPr>
          <p:spPr>
            <a:xfrm>
              <a:off x="244087" y="5977405"/>
              <a:ext cx="1019938" cy="23392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Shared with  CC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5C35CBE3-C53E-4551-B4ED-23D5F3D40F68}"/>
              </a:ext>
            </a:extLst>
          </p:cNvPr>
          <p:cNvSpPr txBox="1">
            <a:spLocks/>
          </p:cNvSpPr>
          <p:nvPr/>
        </p:nvSpPr>
        <p:spPr>
          <a:xfrm>
            <a:off x="419044" y="109773"/>
            <a:ext cx="11010816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enclave-cc components </a:t>
            </a:r>
            <a:r>
              <a:rPr lang="en-US"/>
              <a:t>and workflow</a:t>
            </a:r>
            <a:endParaRPr lang="en-US" sz="2000" dirty="0"/>
          </a:p>
        </p:txBody>
      </p:sp>
      <p:sp>
        <p:nvSpPr>
          <p:cNvPr id="71" name="矩形 14">
            <a:extLst>
              <a:ext uri="{FF2B5EF4-FFF2-40B4-BE49-F238E27FC236}">
                <a16:creationId xmlns:a16="http://schemas.microsoft.com/office/drawing/2014/main" id="{E95B20CC-C94C-43A0-8D72-D284708DE3E1}"/>
              </a:ext>
            </a:extLst>
          </p:cNvPr>
          <p:cNvSpPr/>
          <p:nvPr/>
        </p:nvSpPr>
        <p:spPr>
          <a:xfrm>
            <a:off x="6953928" y="4578439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Local Attestation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14">
            <a:extLst>
              <a:ext uri="{FF2B5EF4-FFF2-40B4-BE49-F238E27FC236}">
                <a16:creationId xmlns:a16="http://schemas.microsoft.com/office/drawing/2014/main" id="{CB87BB63-474E-4B1D-B316-ACA5DF3EBD4A}"/>
              </a:ext>
            </a:extLst>
          </p:cNvPr>
          <p:cNvSpPr/>
          <p:nvPr/>
        </p:nvSpPr>
        <p:spPr>
          <a:xfrm>
            <a:off x="6953928" y="5153154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Config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Management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0" name="连接符: 肘形 77">
            <a:extLst>
              <a:ext uri="{FF2B5EF4-FFF2-40B4-BE49-F238E27FC236}">
                <a16:creationId xmlns:a16="http://schemas.microsoft.com/office/drawing/2014/main" id="{73563C34-AB4C-43CC-8286-F4A4DC4FD9CD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>
            <a:off x="3377613" y="3415150"/>
            <a:ext cx="3576315" cy="1912979"/>
          </a:xfrm>
          <a:prstGeom prst="bentConnector3">
            <a:avLst>
              <a:gd name="adj1" fmla="val 913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604FB86-ED1F-4930-ABE6-726686675605}"/>
              </a:ext>
            </a:extLst>
          </p:cNvPr>
          <p:cNvSpPr txBox="1"/>
          <p:nvPr/>
        </p:nvSpPr>
        <p:spPr>
          <a:xfrm>
            <a:off x="4676247" y="5070010"/>
            <a:ext cx="1411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8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sync OCI config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CE3DAC-C50F-4C36-9CBD-3F76BB13F26F}"/>
              </a:ext>
            </a:extLst>
          </p:cNvPr>
          <p:cNvCxnSpPr>
            <a:cxnSpLocks/>
          </p:cNvCxnSpPr>
          <p:nvPr/>
        </p:nvCxnSpPr>
        <p:spPr>
          <a:xfrm>
            <a:off x="1794284" y="2733199"/>
            <a:ext cx="0" cy="4653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4FB5D48-62F4-4443-945E-D6E3E59F171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9008" y="3356699"/>
            <a:ext cx="24759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B26F9E-752C-4772-898E-7D1C840C71A4}"/>
              </a:ext>
            </a:extLst>
          </p:cNvPr>
          <p:cNvCxnSpPr>
            <a:cxnSpLocks/>
            <a:stCxn id="22" idx="1"/>
            <a:endCxn id="57" idx="3"/>
          </p:cNvCxnSpPr>
          <p:nvPr/>
        </p:nvCxnSpPr>
        <p:spPr>
          <a:xfrm flipH="1" flipV="1">
            <a:off x="3519013" y="5726283"/>
            <a:ext cx="472016" cy="78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9A84D0-A71F-4F88-B4E6-5536232B8A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77613" y="3408752"/>
            <a:ext cx="642305" cy="63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连接符: 肘形 80">
            <a:extLst>
              <a:ext uri="{FF2B5EF4-FFF2-40B4-BE49-F238E27FC236}">
                <a16:creationId xmlns:a16="http://schemas.microsoft.com/office/drawing/2014/main" id="{C8F7B293-F1CF-42E2-943E-014C22DCB96E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377613" y="3415150"/>
            <a:ext cx="641489" cy="373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0EC0442-75C8-4BEA-893A-62FAFAC8936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356395" y="5903064"/>
            <a:ext cx="1008" cy="3328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D52B52C-F3E5-41E1-A3F3-89792C0DD6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057126" y="5903064"/>
            <a:ext cx="11217" cy="3328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FC0CDDC-202A-4F69-83C3-C857B084F032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7443298" y="3188784"/>
            <a:ext cx="1486" cy="2736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9A3B005-A7C1-48BC-BA83-4D3538C8B923}"/>
              </a:ext>
            </a:extLst>
          </p:cNvPr>
          <p:cNvCxnSpPr>
            <a:cxnSpLocks/>
            <a:stCxn id="71" idx="2"/>
            <a:endCxn id="88" idx="0"/>
          </p:cNvCxnSpPr>
          <p:nvPr/>
        </p:nvCxnSpPr>
        <p:spPr>
          <a:xfrm>
            <a:off x="7452263" y="4928389"/>
            <a:ext cx="0" cy="224765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56">
            <a:extLst>
              <a:ext uri="{FF2B5EF4-FFF2-40B4-BE49-F238E27FC236}">
                <a16:creationId xmlns:a16="http://schemas.microsoft.com/office/drawing/2014/main" id="{A9D3D80E-7623-47B5-B34B-401E0C007D3F}"/>
              </a:ext>
            </a:extLst>
          </p:cNvPr>
          <p:cNvSpPr/>
          <p:nvPr/>
        </p:nvSpPr>
        <p:spPr>
          <a:xfrm>
            <a:off x="1366260" y="1064803"/>
            <a:ext cx="1054663" cy="2339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Operator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A041B48-15DE-4415-9A72-A37CC4196073}"/>
              </a:ext>
            </a:extLst>
          </p:cNvPr>
          <p:cNvCxnSpPr>
            <a:cxnSpLocks/>
            <a:endCxn id="258" idx="3"/>
          </p:cNvCxnSpPr>
          <p:nvPr/>
        </p:nvCxnSpPr>
        <p:spPr>
          <a:xfrm flipH="1">
            <a:off x="2420923" y="1181764"/>
            <a:ext cx="16462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0" name="文本框 109">
            <a:extLst>
              <a:ext uri="{FF2B5EF4-FFF2-40B4-BE49-F238E27FC236}">
                <a16:creationId xmlns:a16="http://schemas.microsoft.com/office/drawing/2014/main" id="{84BE0779-E33E-4930-AF6D-1D4577F59BFD}"/>
              </a:ext>
            </a:extLst>
          </p:cNvPr>
          <p:cNvSpPr txBox="1"/>
          <p:nvPr/>
        </p:nvSpPr>
        <p:spPr>
          <a:xfrm>
            <a:off x="2008147" y="1372469"/>
            <a:ext cx="1850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1. install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enclave-cc runtime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08482D0-3944-46F3-A0E3-C75601EB2BA6}"/>
              </a:ext>
            </a:extLst>
          </p:cNvPr>
          <p:cNvCxnSpPr>
            <a:cxnSpLocks/>
          </p:cNvCxnSpPr>
          <p:nvPr/>
        </p:nvCxnSpPr>
        <p:spPr>
          <a:xfrm>
            <a:off x="2038914" y="1348476"/>
            <a:ext cx="0" cy="1137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8" name="Picture 277">
            <a:extLst>
              <a:ext uri="{FF2B5EF4-FFF2-40B4-BE49-F238E27FC236}">
                <a16:creationId xmlns:a16="http://schemas.microsoft.com/office/drawing/2014/main" id="{3907A93E-E5F4-46BD-A47A-7EA071659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312" y="1429195"/>
            <a:ext cx="118717" cy="163236"/>
          </a:xfrm>
          <a:prstGeom prst="rect">
            <a:avLst/>
          </a:prstGeom>
          <a:ln>
            <a:noFill/>
            <a:prstDash val="sysDot"/>
          </a:ln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B56FB4-C952-49F9-87F0-E7CB1DF9A670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7443298" y="3731065"/>
            <a:ext cx="0" cy="286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9C871D-2105-4773-8E44-AB9B04A2A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715" y="3772079"/>
            <a:ext cx="63859" cy="161328"/>
          </a:xfrm>
          <a:prstGeom prst="rect">
            <a:avLst/>
          </a:prstGeom>
          <a:ln>
            <a:noFill/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191D0D8-1C84-4C63-9D2B-84261B52DD40}"/>
              </a:ext>
            </a:extLst>
          </p:cNvPr>
          <p:cNvGrpSpPr/>
          <p:nvPr/>
        </p:nvGrpSpPr>
        <p:grpSpPr>
          <a:xfrm>
            <a:off x="2392665" y="1965694"/>
            <a:ext cx="1991985" cy="676338"/>
            <a:chOff x="2392665" y="1965694"/>
            <a:chExt cx="1991985" cy="67633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688D53-A024-4D11-88D5-A36B0596A2E7}"/>
                </a:ext>
              </a:extLst>
            </p:cNvPr>
            <p:cNvGrpSpPr/>
            <p:nvPr/>
          </p:nvGrpSpPr>
          <p:grpSpPr>
            <a:xfrm>
              <a:off x="2392665" y="1965694"/>
              <a:ext cx="1991985" cy="676338"/>
              <a:chOff x="1695692" y="1957423"/>
              <a:chExt cx="1991985" cy="676338"/>
            </a:xfrm>
          </p:grpSpPr>
          <p:sp>
            <p:nvSpPr>
              <p:cNvPr id="133" name="矩形 3">
                <a:extLst>
                  <a:ext uri="{FF2B5EF4-FFF2-40B4-BE49-F238E27FC236}">
                    <a16:creationId xmlns:a16="http://schemas.microsoft.com/office/drawing/2014/main" id="{BD6FA22F-63C1-4DD3-9110-09FD6EA58229}"/>
                  </a:ext>
                </a:extLst>
              </p:cNvPr>
              <p:cNvSpPr/>
              <p:nvPr/>
            </p:nvSpPr>
            <p:spPr>
              <a:xfrm>
                <a:off x="1695692" y="1957423"/>
                <a:ext cx="1991985" cy="67633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矩形 3">
                <a:extLst>
                  <a:ext uri="{FF2B5EF4-FFF2-40B4-BE49-F238E27FC236}">
                    <a16:creationId xmlns:a16="http://schemas.microsoft.com/office/drawing/2014/main" id="{18D1E693-6BB9-457D-8D1D-CD316876D754}"/>
                  </a:ext>
                </a:extLst>
              </p:cNvPr>
              <p:cNvSpPr/>
              <p:nvPr/>
            </p:nvSpPr>
            <p:spPr>
              <a:xfrm>
                <a:off x="2574007" y="2324442"/>
                <a:ext cx="1084529" cy="27352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agent enclave container bundle</a:t>
                </a:r>
                <a:endPara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3">
                <a:extLst>
                  <a:ext uri="{FF2B5EF4-FFF2-40B4-BE49-F238E27FC236}">
                    <a16:creationId xmlns:a16="http://schemas.microsoft.com/office/drawing/2014/main" id="{F2C4D6CC-4079-4F89-ADC6-4EA79D97CE68}"/>
                  </a:ext>
                </a:extLst>
              </p:cNvPr>
              <p:cNvSpPr/>
              <p:nvPr/>
            </p:nvSpPr>
            <p:spPr>
              <a:xfrm>
                <a:off x="2572651" y="2030103"/>
                <a:ext cx="1084529" cy="2949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boot container instance bundle</a:t>
                </a:r>
                <a:endPara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矩形 3">
                <a:extLst>
                  <a:ext uri="{FF2B5EF4-FFF2-40B4-BE49-F238E27FC236}">
                    <a16:creationId xmlns:a16="http://schemas.microsoft.com/office/drawing/2014/main" id="{09DA0DB3-4553-450F-BD38-7652FE1C5E5F}"/>
                  </a:ext>
                </a:extLst>
              </p:cNvPr>
              <p:cNvSpPr/>
              <p:nvPr/>
            </p:nvSpPr>
            <p:spPr>
              <a:xfrm>
                <a:off x="1797480" y="2320138"/>
                <a:ext cx="771174" cy="27782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shim-rune config</a:t>
                </a:r>
                <a:endPara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4" name="矩形 3">
              <a:extLst>
                <a:ext uri="{FF2B5EF4-FFF2-40B4-BE49-F238E27FC236}">
                  <a16:creationId xmlns:a16="http://schemas.microsoft.com/office/drawing/2014/main" id="{FDABBAF2-06BB-48AC-A4E4-7FE4C83EABBE}"/>
                </a:ext>
              </a:extLst>
            </p:cNvPr>
            <p:cNvSpPr/>
            <p:nvPr/>
          </p:nvSpPr>
          <p:spPr>
            <a:xfrm>
              <a:off x="2492333" y="2037472"/>
              <a:ext cx="771174" cy="2949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containerd config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18" name="连接符: 肘形 80">
            <a:extLst>
              <a:ext uri="{FF2B5EF4-FFF2-40B4-BE49-F238E27FC236}">
                <a16:creationId xmlns:a16="http://schemas.microsoft.com/office/drawing/2014/main" id="{E781CE47-77B3-422B-A522-812055A3495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4354153" y="2185869"/>
            <a:ext cx="264802" cy="98987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连接符: 肘形 80">
            <a:extLst>
              <a:ext uri="{FF2B5EF4-FFF2-40B4-BE49-F238E27FC236}">
                <a16:creationId xmlns:a16="http://schemas.microsoft.com/office/drawing/2014/main" id="{EA0212F1-17DE-4DA2-942C-DCCC6A5FD41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355509" y="2469475"/>
            <a:ext cx="144428" cy="11733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10FEFD4-944D-4BA7-9371-4147C96507D9}"/>
              </a:ext>
            </a:extLst>
          </p:cNvPr>
          <p:cNvSpPr txBox="1"/>
          <p:nvPr/>
        </p:nvSpPr>
        <p:spPr>
          <a:xfrm>
            <a:off x="8343553" y="956552"/>
            <a:ext cx="151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pod sandbox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B3C4136-FAA8-445C-9928-F90E0FFE7517}"/>
              </a:ext>
            </a:extLst>
          </p:cNvPr>
          <p:cNvGrpSpPr/>
          <p:nvPr/>
        </p:nvGrpSpPr>
        <p:grpSpPr>
          <a:xfrm>
            <a:off x="2645067" y="5578330"/>
            <a:ext cx="2759620" cy="963693"/>
            <a:chOff x="2645067" y="5578330"/>
            <a:chExt cx="2759620" cy="96369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C2309F93-407B-48E5-804B-47359F32339B}"/>
                </a:ext>
              </a:extLst>
            </p:cNvPr>
            <p:cNvGrpSpPr/>
            <p:nvPr/>
          </p:nvGrpSpPr>
          <p:grpSpPr>
            <a:xfrm>
              <a:off x="2645067" y="5578330"/>
              <a:ext cx="2759620" cy="963693"/>
              <a:chOff x="-411256" y="4657706"/>
              <a:chExt cx="3713488" cy="9678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360C643-E30F-4E20-9B99-A603504AD6E8}"/>
                  </a:ext>
                </a:extLst>
              </p:cNvPr>
              <p:cNvSpPr/>
              <p:nvPr/>
            </p:nvSpPr>
            <p:spPr>
              <a:xfrm>
                <a:off x="1399940" y="4665545"/>
                <a:ext cx="1891154" cy="2971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KBS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D0A1F30-8835-438B-A4C2-317A93EE954F}"/>
                  </a:ext>
                </a:extLst>
              </p:cNvPr>
              <p:cNvSpPr/>
              <p:nvPr/>
            </p:nvSpPr>
            <p:spPr>
              <a:xfrm>
                <a:off x="1420596" y="5318089"/>
                <a:ext cx="944712" cy="30744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KMS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2BDBAF-DA13-4B0E-97F2-AA6760AADDE8}"/>
                  </a:ext>
                </a:extLst>
              </p:cNvPr>
              <p:cNvSpPr/>
              <p:nvPr/>
            </p:nvSpPr>
            <p:spPr>
              <a:xfrm>
                <a:off x="2397028" y="5318089"/>
                <a:ext cx="905204" cy="30744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DB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0F1C1D8-5BA0-4207-8058-981E012DAC73}"/>
                  </a:ext>
                </a:extLst>
              </p:cNvPr>
              <p:cNvSpPr/>
              <p:nvPr/>
            </p:nvSpPr>
            <p:spPr>
              <a:xfrm>
                <a:off x="-411256" y="4657706"/>
                <a:ext cx="1176027" cy="29717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Intel PCS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DB427DC-2705-4044-B616-2451DAFA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7150" y="6273181"/>
              <a:ext cx="81340" cy="205490"/>
            </a:xfrm>
            <a:prstGeom prst="rect">
              <a:avLst/>
            </a:prstGeom>
            <a:ln>
              <a:noFill/>
              <a:prstDash val="sysDot"/>
            </a:ln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0D7D193C-1D6C-4865-8297-5EED1C935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3029" y="6288171"/>
              <a:ext cx="81340" cy="205490"/>
            </a:xfrm>
            <a:prstGeom prst="rect">
              <a:avLst/>
            </a:prstGeom>
            <a:ln>
              <a:noFill/>
              <a:prstDash val="sysDot"/>
            </a:ln>
          </p:spPr>
        </p:pic>
      </p:grpSp>
      <p:sp>
        <p:nvSpPr>
          <p:cNvPr id="91" name="矩形 14">
            <a:extLst>
              <a:ext uri="{FF2B5EF4-FFF2-40B4-BE49-F238E27FC236}">
                <a16:creationId xmlns:a16="http://schemas.microsoft.com/office/drawing/2014/main" id="{300FB9E2-ACBF-43A5-9EA5-FD56EFFE9B59}"/>
              </a:ext>
            </a:extLst>
          </p:cNvPr>
          <p:cNvSpPr/>
          <p:nvPr/>
        </p:nvSpPr>
        <p:spPr>
          <a:xfrm>
            <a:off x="10233348" y="5153154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Local Attestation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14">
            <a:extLst>
              <a:ext uri="{FF2B5EF4-FFF2-40B4-BE49-F238E27FC236}">
                <a16:creationId xmlns:a16="http://schemas.microsoft.com/office/drawing/2014/main" id="{AD8F56E3-EF45-49E8-AC60-9FB98C5977B8}"/>
              </a:ext>
            </a:extLst>
          </p:cNvPr>
          <p:cNvSpPr/>
          <p:nvPr/>
        </p:nvSpPr>
        <p:spPr>
          <a:xfrm>
            <a:off x="10233347" y="4290271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 init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14">
            <a:extLst>
              <a:ext uri="{FF2B5EF4-FFF2-40B4-BE49-F238E27FC236}">
                <a16:creationId xmlns:a16="http://schemas.microsoft.com/office/drawing/2014/main" id="{B9965385-C320-4ACE-AD16-0A2D096E5D19}"/>
              </a:ext>
            </a:extLst>
          </p:cNvPr>
          <p:cNvSpPr/>
          <p:nvPr/>
        </p:nvSpPr>
        <p:spPr>
          <a:xfrm>
            <a:off x="10226650" y="3329903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Application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AF9D88-904D-4E44-9CD6-726F93C2C73E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>
            <a:off x="10731682" y="4640221"/>
            <a:ext cx="1" cy="512933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304294-30F2-4FD9-A075-6EFE2B74CC7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H="1" flipV="1">
            <a:off x="10724985" y="3679853"/>
            <a:ext cx="6697" cy="610418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09">
            <a:extLst>
              <a:ext uri="{FF2B5EF4-FFF2-40B4-BE49-F238E27FC236}">
                <a16:creationId xmlns:a16="http://schemas.microsoft.com/office/drawing/2014/main" id="{9DA2BA64-5641-4152-A1E6-689F5492EB39}"/>
              </a:ext>
            </a:extLst>
          </p:cNvPr>
          <p:cNvSpPr txBox="1"/>
          <p:nvPr/>
        </p:nvSpPr>
        <p:spPr>
          <a:xfrm>
            <a:off x="2421472" y="2656971"/>
            <a:ext cx="177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artifacts installed on host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2FDC0F-E406-449C-A274-7B3ABDAEA869}"/>
              </a:ext>
            </a:extLst>
          </p:cNvPr>
          <p:cNvGrpSpPr/>
          <p:nvPr/>
        </p:nvGrpSpPr>
        <p:grpSpPr>
          <a:xfrm>
            <a:off x="4089947" y="939017"/>
            <a:ext cx="1771146" cy="884482"/>
            <a:chOff x="3581857" y="991506"/>
            <a:chExt cx="1771146" cy="8844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46E7D46-361A-49E9-8330-1CD239D064F8}"/>
                </a:ext>
              </a:extLst>
            </p:cNvPr>
            <p:cNvSpPr/>
            <p:nvPr/>
          </p:nvSpPr>
          <p:spPr>
            <a:xfrm>
              <a:off x="3581857" y="991506"/>
              <a:ext cx="1771146" cy="8189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1" name="矩形 3">
              <a:extLst>
                <a:ext uri="{FF2B5EF4-FFF2-40B4-BE49-F238E27FC236}">
                  <a16:creationId xmlns:a16="http://schemas.microsoft.com/office/drawing/2014/main" id="{EFD99E98-F91D-48BD-9998-DBBCB0047AF7}"/>
                </a:ext>
              </a:extLst>
            </p:cNvPr>
            <p:cNvSpPr/>
            <p:nvPr/>
          </p:nvSpPr>
          <p:spPr>
            <a:xfrm>
              <a:off x="3644372" y="1079615"/>
              <a:ext cx="1611544" cy="2480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payload image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5" name="矩形 3">
              <a:extLst>
                <a:ext uri="{FF2B5EF4-FFF2-40B4-BE49-F238E27FC236}">
                  <a16:creationId xmlns:a16="http://schemas.microsoft.com/office/drawing/2014/main" id="{C9FDCC93-C19B-43D5-A2C2-1E0044937F90}"/>
                </a:ext>
              </a:extLst>
            </p:cNvPr>
            <p:cNvSpPr/>
            <p:nvPr/>
          </p:nvSpPr>
          <p:spPr>
            <a:xfrm>
              <a:off x="3644372" y="1377518"/>
              <a:ext cx="1611544" cy="2480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encrypted app image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5CECFAC-7D78-40A9-BD87-A9BA8C9A1F04}"/>
                </a:ext>
              </a:extLst>
            </p:cNvPr>
            <p:cNvSpPr txBox="1"/>
            <p:nvPr/>
          </p:nvSpPr>
          <p:spPr>
            <a:xfrm>
              <a:off x="3874357" y="1598989"/>
              <a:ext cx="1162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image registry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文本框 109">
            <a:extLst>
              <a:ext uri="{FF2B5EF4-FFF2-40B4-BE49-F238E27FC236}">
                <a16:creationId xmlns:a16="http://schemas.microsoft.com/office/drawing/2014/main" id="{58E75673-5442-4EE6-953E-40A75A4309AF}"/>
              </a:ext>
            </a:extLst>
          </p:cNvPr>
          <p:cNvSpPr txBox="1"/>
          <p:nvPr/>
        </p:nvSpPr>
        <p:spPr>
          <a:xfrm>
            <a:off x="376109" y="2143700"/>
            <a:ext cx="176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run workload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56">
            <a:extLst>
              <a:ext uri="{FF2B5EF4-FFF2-40B4-BE49-F238E27FC236}">
                <a16:creationId xmlns:a16="http://schemas.microsoft.com/office/drawing/2014/main" id="{4455F694-5087-419D-BDE7-8BD5CEC0C4EC}"/>
              </a:ext>
            </a:extLst>
          </p:cNvPr>
          <p:cNvSpPr/>
          <p:nvPr/>
        </p:nvSpPr>
        <p:spPr>
          <a:xfrm>
            <a:off x="264120" y="2396648"/>
            <a:ext cx="837523" cy="402367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definition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201">
            <a:extLst>
              <a:ext uri="{FF2B5EF4-FFF2-40B4-BE49-F238E27FC236}">
                <a16:creationId xmlns:a16="http://schemas.microsoft.com/office/drawing/2014/main" id="{A04FD8C4-F005-4547-BF69-0118B8030DC7}"/>
              </a:ext>
            </a:extLst>
          </p:cNvPr>
          <p:cNvSpPr txBox="1"/>
          <p:nvPr/>
        </p:nvSpPr>
        <p:spPr>
          <a:xfrm>
            <a:off x="10681704" y="3868670"/>
            <a:ext cx="1132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12. start app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4" name="Picture 163" descr="Icon&#10;&#10;Description automatically generated">
            <a:extLst>
              <a:ext uri="{FF2B5EF4-FFF2-40B4-BE49-F238E27FC236}">
                <a16:creationId xmlns:a16="http://schemas.microsoft.com/office/drawing/2014/main" id="{9866F02E-68B4-45DC-B89A-AF7C419B0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3005" y="2091173"/>
            <a:ext cx="280295" cy="280295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A975412-B7EC-4222-80FB-025370ED5160}"/>
              </a:ext>
            </a:extLst>
          </p:cNvPr>
          <p:cNvCxnSpPr>
            <a:cxnSpLocks/>
          </p:cNvCxnSpPr>
          <p:nvPr/>
        </p:nvCxnSpPr>
        <p:spPr>
          <a:xfrm>
            <a:off x="1122685" y="2601500"/>
            <a:ext cx="24759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15277</TotalTime>
  <Words>180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Enclave-CC  solution</dc:title>
  <dc:creator>Yang, Liang3</dc:creator>
  <cp:lastModifiedBy>Chen, Hairong</cp:lastModifiedBy>
  <cp:revision>42</cp:revision>
  <cp:lastPrinted>2022-11-22T05:18:24Z</cp:lastPrinted>
  <dcterms:created xsi:type="dcterms:W3CDTF">2022-06-09T05:17:42Z</dcterms:created>
  <dcterms:modified xsi:type="dcterms:W3CDTF">2023-01-10T11:46:34Z</dcterms:modified>
</cp:coreProperties>
</file>