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308770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 varScale="1">
        <p:scale>
          <a:sx n="163" d="100"/>
          <a:sy n="163" d="100"/>
        </p:scale>
        <p:origin x="174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Hairong" userId="a9f4621c-bc2a-4414-9711-ba3c583fdc58" providerId="ADAL" clId="{C0DC3BB0-D01E-45EC-8C0C-12B65F5637EC}"/>
    <pc:docChg chg="addSld modSld">
      <pc:chgData name="Chen, Hairong" userId="a9f4621c-bc2a-4414-9711-ba3c583fdc58" providerId="ADAL" clId="{C0DC3BB0-D01E-45EC-8C0C-12B65F5637EC}" dt="2022-09-07T05:21:21.469" v="1" actId="207"/>
      <pc:docMkLst>
        <pc:docMk/>
      </pc:docMkLst>
      <pc:sldChg chg="modSp add mod">
        <pc:chgData name="Chen, Hairong" userId="a9f4621c-bc2a-4414-9711-ba3c583fdc58" providerId="ADAL" clId="{C0DC3BB0-D01E-45EC-8C0C-12B65F5637EC}" dt="2022-09-07T05:21:21.469" v="1" actId="207"/>
        <pc:sldMkLst>
          <pc:docMk/>
          <pc:sldMk cId="677566975" sldId="278"/>
        </pc:sldMkLst>
        <pc:spChg chg="mod">
          <ac:chgData name="Chen, Hairong" userId="a9f4621c-bc2a-4414-9711-ba3c583fdc58" providerId="ADAL" clId="{C0DC3BB0-D01E-45EC-8C0C-12B65F5637EC}" dt="2022-09-07T05:21:21.469" v="1" actId="207"/>
          <ac:spMkLst>
            <pc:docMk/>
            <pc:sldMk cId="677566975" sldId="278"/>
            <ac:spMk id="111" creationId="{1602ABA2-C5F6-4C3E-9390-96C493427FF6}"/>
          </ac:spMkLst>
        </pc:spChg>
        <pc:spChg chg="mod">
          <ac:chgData name="Chen, Hairong" userId="a9f4621c-bc2a-4414-9711-ba3c583fdc58" providerId="ADAL" clId="{C0DC3BB0-D01E-45EC-8C0C-12B65F5637EC}" dt="2022-09-07T05:21:21.469" v="1" actId="207"/>
          <ac:spMkLst>
            <pc:docMk/>
            <pc:sldMk cId="677566975" sldId="278"/>
            <ac:spMk id="112" creationId="{3DE70A8D-80F6-46AC-8FF5-89FB25334650}"/>
          </ac:spMkLst>
        </pc:spChg>
        <pc:spChg chg="mod">
          <ac:chgData name="Chen, Hairong" userId="a9f4621c-bc2a-4414-9711-ba3c583fdc58" providerId="ADAL" clId="{C0DC3BB0-D01E-45EC-8C0C-12B65F5637EC}" dt="2022-09-07T05:21:21.469" v="1" actId="207"/>
          <ac:spMkLst>
            <pc:docMk/>
            <pc:sldMk cId="677566975" sldId="278"/>
            <ac:spMk id="113" creationId="{1C2F6C2F-565B-4AE1-A345-A70932FD14F6}"/>
          </ac:spMkLst>
        </pc:spChg>
      </pc:sldChg>
    </pc:docChg>
  </pc:docChgLst>
  <pc:docChgLst>
    <pc:chgData name="Chen, Hairong" userId="a9f4621c-bc2a-4414-9711-ba3c583fdc58" providerId="ADAL" clId="{77824198-C1F4-4C5E-BA5F-2E2D550D37E5}"/>
    <pc:docChg chg="delSld modSld">
      <pc:chgData name="Chen, Hairong" userId="a9f4621c-bc2a-4414-9711-ba3c583fdc58" providerId="ADAL" clId="{77824198-C1F4-4C5E-BA5F-2E2D550D37E5}" dt="2023-01-05T03:19:32.285" v="14" actId="20577"/>
      <pc:docMkLst>
        <pc:docMk/>
      </pc:docMkLst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4126422902" sldId="275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878340692" sldId="277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677566975" sldId="278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4176947431" sldId="2147308763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3506935885" sldId="2147308767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2531833580" sldId="2147308768"/>
        </pc:sldMkLst>
      </pc:sldChg>
      <pc:sldChg chg="del">
        <pc:chgData name="Chen, Hairong" userId="a9f4621c-bc2a-4414-9711-ba3c583fdc58" providerId="ADAL" clId="{77824198-C1F4-4C5E-BA5F-2E2D550D37E5}" dt="2023-01-05T03:19:21.964" v="0" actId="47"/>
        <pc:sldMkLst>
          <pc:docMk/>
          <pc:sldMk cId="801817596" sldId="2147308769"/>
        </pc:sldMkLst>
      </pc:sldChg>
      <pc:sldChg chg="modSp mod">
        <pc:chgData name="Chen, Hairong" userId="a9f4621c-bc2a-4414-9711-ba3c583fdc58" providerId="ADAL" clId="{77824198-C1F4-4C5E-BA5F-2E2D550D37E5}" dt="2023-01-05T03:19:32.285" v="14" actId="20577"/>
        <pc:sldMkLst>
          <pc:docMk/>
          <pc:sldMk cId="2489578352" sldId="2147308770"/>
        </pc:sldMkLst>
        <pc:spChg chg="mod">
          <ac:chgData name="Chen, Hairong" userId="a9f4621c-bc2a-4414-9711-ba3c583fdc58" providerId="ADAL" clId="{77824198-C1F4-4C5E-BA5F-2E2D550D37E5}" dt="2023-01-05T03:19:32.285" v="14" actId="20577"/>
          <ac:spMkLst>
            <pc:docMk/>
            <pc:sldMk cId="2489578352" sldId="2147308770"/>
            <ac:spMk id="84" creationId="{5C35CBE3-C53E-4551-B4ED-23D5F3D40F68}"/>
          </ac:spMkLst>
        </pc:spChg>
      </pc:sldChg>
    </pc:docChg>
  </pc:docChgLst>
  <pc:docChgLst>
    <pc:chgData name="Chen, Hairong" userId="a9f4621c-bc2a-4414-9711-ba3c583fdc58" providerId="ADAL" clId="{57AB6465-2CFC-42A3-8A0D-A06D61D55302}"/>
    <pc:docChg chg="undo redo custSel addSld delSld modSld modNotesMaster">
      <pc:chgData name="Chen, Hairong" userId="a9f4621c-bc2a-4414-9711-ba3c583fdc58" providerId="ADAL" clId="{57AB6465-2CFC-42A3-8A0D-A06D61D55302}" dt="2022-11-29T04:04:26.302" v="2636" actId="14100"/>
      <pc:docMkLst>
        <pc:docMk/>
      </pc:docMkLst>
      <pc:sldChg chg="addSp delSp modSp add mod">
        <pc:chgData name="Chen, Hairong" userId="a9f4621c-bc2a-4414-9711-ba3c583fdc58" providerId="ADAL" clId="{57AB6465-2CFC-42A3-8A0D-A06D61D55302}" dt="2022-11-19T08:25:16.195" v="896" actId="207"/>
        <pc:sldMkLst>
          <pc:docMk/>
          <pc:sldMk cId="4176947431" sldId="2147308763"/>
        </pc:sldMkLst>
        <pc:spChg chg="mod">
          <ac:chgData name="Chen, Hairong" userId="a9f4621c-bc2a-4414-9711-ba3c583fdc58" providerId="ADAL" clId="{57AB6465-2CFC-42A3-8A0D-A06D61D55302}" dt="2022-11-19T08:22:43.354" v="875" actId="208"/>
          <ac:spMkLst>
            <pc:docMk/>
            <pc:sldMk cId="4176947431" sldId="2147308763"/>
            <ac:spMk id="4" creationId="{719FC5D2-7BC3-461D-A10A-B7C87A59A04C}"/>
          </ac:spMkLst>
        </pc:spChg>
        <pc:spChg chg="mod">
          <ac:chgData name="Chen, Hairong" userId="a9f4621c-bc2a-4414-9711-ba3c583fdc58" providerId="ADAL" clId="{57AB6465-2CFC-42A3-8A0D-A06D61D55302}" dt="2022-11-19T08:22:43.354" v="875" actId="208"/>
          <ac:spMkLst>
            <pc:docMk/>
            <pc:sldMk cId="4176947431" sldId="2147308763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19T08:23:02.017" v="878" actId="208"/>
          <ac:spMkLst>
            <pc:docMk/>
            <pc:sldMk cId="4176947431" sldId="2147308763"/>
            <ac:spMk id="6" creationId="{3717DD00-A238-418D-9DD7-3F098E187206}"/>
          </ac:spMkLst>
        </pc:spChg>
        <pc:spChg chg="mod">
          <ac:chgData name="Chen, Hairong" userId="a9f4621c-bc2a-4414-9711-ba3c583fdc58" providerId="ADAL" clId="{57AB6465-2CFC-42A3-8A0D-A06D61D55302}" dt="2022-11-19T08:24:17.913" v="887" actId="207"/>
          <ac:spMkLst>
            <pc:docMk/>
            <pc:sldMk cId="4176947431" sldId="2147308763"/>
            <ac:spMk id="7" creationId="{20B24D1D-DC65-4048-810F-11D963110333}"/>
          </ac:spMkLst>
        </pc:spChg>
        <pc:spChg chg="mod">
          <ac:chgData name="Chen, Hairong" userId="a9f4621c-bc2a-4414-9711-ba3c583fdc58" providerId="ADAL" clId="{57AB6465-2CFC-42A3-8A0D-A06D61D55302}" dt="2022-11-19T08:24:16.199" v="886" actId="207"/>
          <ac:spMkLst>
            <pc:docMk/>
            <pc:sldMk cId="4176947431" sldId="2147308763"/>
            <ac:spMk id="8" creationId="{FBD30F7B-C3C5-4E24-90CE-F21979D29335}"/>
          </ac:spMkLst>
        </pc:spChg>
        <pc:spChg chg="mod">
          <ac:chgData name="Chen, Hairong" userId="a9f4621c-bc2a-4414-9711-ba3c583fdc58" providerId="ADAL" clId="{57AB6465-2CFC-42A3-8A0D-A06D61D55302}" dt="2022-11-19T08:25:13.292" v="894" actId="207"/>
          <ac:spMkLst>
            <pc:docMk/>
            <pc:sldMk cId="4176947431" sldId="2147308763"/>
            <ac:spMk id="9" creationId="{604404C6-6497-44D8-8ABF-897D3EBDB08E}"/>
          </ac:spMkLst>
        </pc:spChg>
        <pc:spChg chg="mod">
          <ac:chgData name="Chen, Hairong" userId="a9f4621c-bc2a-4414-9711-ba3c583fdc58" providerId="ADAL" clId="{57AB6465-2CFC-42A3-8A0D-A06D61D55302}" dt="2022-11-19T08:23:15.677" v="879" actId="208"/>
          <ac:spMkLst>
            <pc:docMk/>
            <pc:sldMk cId="4176947431" sldId="2147308763"/>
            <ac:spMk id="13" creationId="{CA723F1A-17E9-410B-B48F-C05DD87B501B}"/>
          </ac:spMkLst>
        </pc:spChg>
        <pc:spChg chg="mod">
          <ac:chgData name="Chen, Hairong" userId="a9f4621c-bc2a-4414-9711-ba3c583fdc58" providerId="ADAL" clId="{57AB6465-2CFC-42A3-8A0D-A06D61D55302}" dt="2022-11-19T07:32:59.673" v="87" actId="1076"/>
          <ac:spMkLst>
            <pc:docMk/>
            <pc:sldMk cId="4176947431" sldId="2147308763"/>
            <ac:spMk id="14" creationId="{0FAE49A4-9A3B-4667-B908-E0883D4BCAE3}"/>
          </ac:spMkLst>
        </pc:spChg>
        <pc:spChg chg="mod">
          <ac:chgData name="Chen, Hairong" userId="a9f4621c-bc2a-4414-9711-ba3c583fdc58" providerId="ADAL" clId="{57AB6465-2CFC-42A3-8A0D-A06D61D55302}" dt="2022-11-19T08:24:22.535" v="889" actId="207"/>
          <ac:spMkLst>
            <pc:docMk/>
            <pc:sldMk cId="4176947431" sldId="2147308763"/>
            <ac:spMk id="17" creationId="{946E7D46-361A-49E9-8330-1CD239D064F8}"/>
          </ac:spMkLst>
        </pc:spChg>
        <pc:spChg chg="del mod">
          <ac:chgData name="Chen, Hairong" userId="a9f4621c-bc2a-4414-9711-ba3c583fdc58" providerId="ADAL" clId="{57AB6465-2CFC-42A3-8A0D-A06D61D55302}" dt="2022-11-19T07:39:03.401" v="222" actId="478"/>
          <ac:spMkLst>
            <pc:docMk/>
            <pc:sldMk cId="4176947431" sldId="2147308763"/>
            <ac:spMk id="18" creationId="{7A4D1634-0C47-4EFD-9DD0-BA8DBEA1E4AF}"/>
          </ac:spMkLst>
        </pc:spChg>
        <pc:spChg chg="del mod">
          <ac:chgData name="Chen, Hairong" userId="a9f4621c-bc2a-4414-9711-ba3c583fdc58" providerId="ADAL" clId="{57AB6465-2CFC-42A3-8A0D-A06D61D55302}" dt="2022-11-19T07:40:07.075" v="229" actId="478"/>
          <ac:spMkLst>
            <pc:docMk/>
            <pc:sldMk cId="4176947431" sldId="2147308763"/>
            <ac:spMk id="20" creationId="{C4622905-58DB-42F9-9B25-69AA898ABD53}"/>
          </ac:spMkLst>
        </pc:spChg>
        <pc:spChg chg="del">
          <ac:chgData name="Chen, Hairong" userId="a9f4621c-bc2a-4414-9711-ba3c583fdc58" providerId="ADAL" clId="{57AB6465-2CFC-42A3-8A0D-A06D61D55302}" dt="2022-11-19T07:38:27.072" v="213" actId="478"/>
          <ac:spMkLst>
            <pc:docMk/>
            <pc:sldMk cId="4176947431" sldId="2147308763"/>
            <ac:spMk id="21" creationId="{9282B5C5-6D53-415F-960E-4875A6835C23}"/>
          </ac:spMkLst>
        </pc:spChg>
        <pc:spChg chg="mod">
          <ac:chgData name="Chen, Hairong" userId="a9f4621c-bc2a-4414-9711-ba3c583fdc58" providerId="ADAL" clId="{57AB6465-2CFC-42A3-8A0D-A06D61D55302}" dt="2022-11-19T08:23:57.865" v="883" actId="207"/>
          <ac:spMkLst>
            <pc:docMk/>
            <pc:sldMk cId="4176947431" sldId="2147308763"/>
            <ac:spMk id="22" creationId="{F360C643-E30F-4E20-9B99-A603504AD6E8}"/>
          </ac:spMkLst>
        </pc:spChg>
        <pc:spChg chg="mod">
          <ac:chgData name="Chen, Hairong" userId="a9f4621c-bc2a-4414-9711-ba3c583fdc58" providerId="ADAL" clId="{57AB6465-2CFC-42A3-8A0D-A06D61D55302}" dt="2022-11-19T07:33:03.766" v="89" actId="20577"/>
          <ac:spMkLst>
            <pc:docMk/>
            <pc:sldMk cId="4176947431" sldId="2147308763"/>
            <ac:spMk id="23" creationId="{EA002E9C-EF16-4A23-A2DD-9930912BCE69}"/>
          </ac:spMkLst>
        </pc:spChg>
        <pc:spChg chg="mod">
          <ac:chgData name="Chen, Hairong" userId="a9f4621c-bc2a-4414-9711-ba3c583fdc58" providerId="ADAL" clId="{57AB6465-2CFC-42A3-8A0D-A06D61D55302}" dt="2022-11-19T08:24:05.961" v="884" actId="207"/>
          <ac:spMkLst>
            <pc:docMk/>
            <pc:sldMk cId="4176947431" sldId="2147308763"/>
            <ac:spMk id="24" creationId="{BD0A1F30-8835-438B-A4C2-317A93EE954F}"/>
          </ac:spMkLst>
        </pc:spChg>
        <pc:spChg chg="mod">
          <ac:chgData name="Chen, Hairong" userId="a9f4621c-bc2a-4414-9711-ba3c583fdc58" providerId="ADAL" clId="{57AB6465-2CFC-42A3-8A0D-A06D61D55302}" dt="2022-11-19T08:23:57.865" v="883" actId="207"/>
          <ac:spMkLst>
            <pc:docMk/>
            <pc:sldMk cId="4176947431" sldId="2147308763"/>
            <ac:spMk id="25" creationId="{A62BDBAF-DA13-4B0E-97F2-AA6760AADDE8}"/>
          </ac:spMkLst>
        </pc:spChg>
        <pc:spChg chg="mod">
          <ac:chgData name="Chen, Hairong" userId="a9f4621c-bc2a-4414-9711-ba3c583fdc58" providerId="ADAL" clId="{57AB6465-2CFC-42A3-8A0D-A06D61D55302}" dt="2022-11-19T08:11:20.600" v="701" actId="1076"/>
          <ac:spMkLst>
            <pc:docMk/>
            <pc:sldMk cId="4176947431" sldId="2147308763"/>
            <ac:spMk id="26" creationId="{DE452107-AB24-4828-A93B-E720409F8375}"/>
          </ac:spMkLst>
        </pc:spChg>
        <pc:spChg chg="del mod">
          <ac:chgData name="Chen, Hairong" userId="a9f4621c-bc2a-4414-9711-ba3c583fdc58" providerId="ADAL" clId="{57AB6465-2CFC-42A3-8A0D-A06D61D55302}" dt="2022-11-19T07:38:24.720" v="212" actId="478"/>
          <ac:spMkLst>
            <pc:docMk/>
            <pc:sldMk cId="4176947431" sldId="2147308763"/>
            <ac:spMk id="30" creationId="{A9E7553B-5BB8-48B6-84D3-58386ACF7E4E}"/>
          </ac:spMkLst>
        </pc:spChg>
        <pc:spChg chg="mod">
          <ac:chgData name="Chen, Hairong" userId="a9f4621c-bc2a-4414-9711-ba3c583fdc58" providerId="ADAL" clId="{57AB6465-2CFC-42A3-8A0D-A06D61D55302}" dt="2022-11-19T08:22:51.005" v="876" actId="208"/>
          <ac:spMkLst>
            <pc:docMk/>
            <pc:sldMk cId="4176947431" sldId="2147308763"/>
            <ac:spMk id="34" creationId="{543FB39A-CFAB-4160-89DD-3A168B3C92D3}"/>
          </ac:spMkLst>
        </pc:spChg>
        <pc:spChg chg="mod">
          <ac:chgData name="Chen, Hairong" userId="a9f4621c-bc2a-4414-9711-ba3c583fdc58" providerId="ADAL" clId="{57AB6465-2CFC-42A3-8A0D-A06D61D55302}" dt="2022-11-19T08:22:51.005" v="876" actId="208"/>
          <ac:spMkLst>
            <pc:docMk/>
            <pc:sldMk cId="4176947431" sldId="2147308763"/>
            <ac:spMk id="35" creationId="{B4BEED66-4810-4FD6-8BFE-96EF4D2D68CE}"/>
          </ac:spMkLst>
        </pc:spChg>
        <pc:spChg chg="mod">
          <ac:chgData name="Chen, Hairong" userId="a9f4621c-bc2a-4414-9711-ba3c583fdc58" providerId="ADAL" clId="{57AB6465-2CFC-42A3-8A0D-A06D61D55302}" dt="2022-11-19T07:32:32.008" v="81" actId="1076"/>
          <ac:spMkLst>
            <pc:docMk/>
            <pc:sldMk cId="4176947431" sldId="2147308763"/>
            <ac:spMk id="36" creationId="{C2E40CDE-A266-4992-8A4F-AFDD571A4AD8}"/>
          </ac:spMkLst>
        </pc:spChg>
        <pc:spChg chg="mod">
          <ac:chgData name="Chen, Hairong" userId="a9f4621c-bc2a-4414-9711-ba3c583fdc58" providerId="ADAL" clId="{57AB6465-2CFC-42A3-8A0D-A06D61D55302}" dt="2022-11-19T07:32:40.704" v="82" actId="1076"/>
          <ac:spMkLst>
            <pc:docMk/>
            <pc:sldMk cId="4176947431" sldId="2147308763"/>
            <ac:spMk id="37" creationId="{421EDB12-061A-4D1C-A082-1057F705281B}"/>
          </ac:spMkLst>
        </pc:spChg>
        <pc:spChg chg="del">
          <ac:chgData name="Chen, Hairong" userId="a9f4621c-bc2a-4414-9711-ba3c583fdc58" providerId="ADAL" clId="{57AB6465-2CFC-42A3-8A0D-A06D61D55302}" dt="2022-11-19T07:44:22.307" v="311" actId="478"/>
          <ac:spMkLst>
            <pc:docMk/>
            <pc:sldMk cId="4176947431" sldId="2147308763"/>
            <ac:spMk id="39" creationId="{738CA019-663E-446D-A05F-4AE27735FC11}"/>
          </ac:spMkLst>
        </pc:spChg>
        <pc:spChg chg="del">
          <ac:chgData name="Chen, Hairong" userId="a9f4621c-bc2a-4414-9711-ba3c583fdc58" providerId="ADAL" clId="{57AB6465-2CFC-42A3-8A0D-A06D61D55302}" dt="2022-11-19T07:44:22.307" v="311" actId="478"/>
          <ac:spMkLst>
            <pc:docMk/>
            <pc:sldMk cId="4176947431" sldId="2147308763"/>
            <ac:spMk id="40" creationId="{E2F78371-5C5B-45CE-B55C-90BDBF646EB1}"/>
          </ac:spMkLst>
        </pc:spChg>
        <pc:spChg chg="mod">
          <ac:chgData name="Chen, Hairong" userId="a9f4621c-bc2a-4414-9711-ba3c583fdc58" providerId="ADAL" clId="{57AB6465-2CFC-42A3-8A0D-A06D61D55302}" dt="2022-11-19T08:13:04.513" v="716" actId="1076"/>
          <ac:spMkLst>
            <pc:docMk/>
            <pc:sldMk cId="4176947431" sldId="2147308763"/>
            <ac:spMk id="51" creationId="{4C337267-0AC1-43A2-B8FC-872F927E2C3C}"/>
          </ac:spMkLst>
        </pc:spChg>
        <pc:spChg chg="mod">
          <ac:chgData name="Chen, Hairong" userId="a9f4621c-bc2a-4414-9711-ba3c583fdc58" providerId="ADAL" clId="{57AB6465-2CFC-42A3-8A0D-A06D61D55302}" dt="2022-11-19T08:01:25.430" v="603" actId="20577"/>
          <ac:spMkLst>
            <pc:docMk/>
            <pc:sldMk cId="4176947431" sldId="2147308763"/>
            <ac:spMk id="52" creationId="{E6A4B043-1E45-42CE-88E2-B88C10A01D39}"/>
          </ac:spMkLst>
        </pc:spChg>
        <pc:spChg chg="del mod">
          <ac:chgData name="Chen, Hairong" userId="a9f4621c-bc2a-4414-9711-ba3c583fdc58" providerId="ADAL" clId="{57AB6465-2CFC-42A3-8A0D-A06D61D55302}" dt="2022-11-19T07:55:06.632" v="494" actId="478"/>
          <ac:spMkLst>
            <pc:docMk/>
            <pc:sldMk cId="4176947431" sldId="2147308763"/>
            <ac:spMk id="55" creationId="{3D64F8C8-0FBD-424A-A5DC-1973C2A070A3}"/>
          </ac:spMkLst>
        </pc:spChg>
        <pc:spChg chg="mod">
          <ac:chgData name="Chen, Hairong" userId="a9f4621c-bc2a-4414-9711-ba3c583fdc58" providerId="ADAL" clId="{57AB6465-2CFC-42A3-8A0D-A06D61D55302}" dt="2022-11-19T08:23:57.865" v="883" actId="207"/>
          <ac:spMkLst>
            <pc:docMk/>
            <pc:sldMk cId="4176947431" sldId="2147308763"/>
            <ac:spMk id="57" creationId="{C0F1C1D8-5BA0-4207-8058-981E012DAC73}"/>
          </ac:spMkLst>
        </pc:spChg>
        <pc:spChg chg="del mod">
          <ac:chgData name="Chen, Hairong" userId="a9f4621c-bc2a-4414-9711-ba3c583fdc58" providerId="ADAL" clId="{57AB6465-2CFC-42A3-8A0D-A06D61D55302}" dt="2022-11-19T07:40:19.710" v="234" actId="478"/>
          <ac:spMkLst>
            <pc:docMk/>
            <pc:sldMk cId="4176947431" sldId="2147308763"/>
            <ac:spMk id="58" creationId="{54F9C905-C85B-4F1C-8CA6-FC181A2F18B3}"/>
          </ac:spMkLst>
        </pc:spChg>
        <pc:spChg chg="mod">
          <ac:chgData name="Chen, Hairong" userId="a9f4621c-bc2a-4414-9711-ba3c583fdc58" providerId="ADAL" clId="{57AB6465-2CFC-42A3-8A0D-A06D61D55302}" dt="2022-11-19T08:22:43.354" v="875" actId="208"/>
          <ac:spMkLst>
            <pc:docMk/>
            <pc:sldMk cId="4176947431" sldId="2147308763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19T08:11:14.393" v="700" actId="1036"/>
          <ac:spMkLst>
            <pc:docMk/>
            <pc:sldMk cId="4176947431" sldId="2147308763"/>
            <ac:spMk id="71" creationId="{E95B20CC-C94C-43A0-8D72-D284708DE3E1}"/>
          </ac:spMkLst>
        </pc:spChg>
        <pc:spChg chg="mod">
          <ac:chgData name="Chen, Hairong" userId="a9f4621c-bc2a-4414-9711-ba3c583fdc58" providerId="ADAL" clId="{57AB6465-2CFC-42A3-8A0D-A06D61D55302}" dt="2022-11-19T08:25:16.195" v="896" actId="207"/>
          <ac:spMkLst>
            <pc:docMk/>
            <pc:sldMk cId="4176947431" sldId="2147308763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19T08:22:18.643" v="873" actId="208"/>
          <ac:spMkLst>
            <pc:docMk/>
            <pc:sldMk cId="4176947431" sldId="2147308763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19T07:30:26.401" v="56" actId="1076"/>
          <ac:spMkLst>
            <pc:docMk/>
            <pc:sldMk cId="4176947431" sldId="2147308763"/>
            <ac:spMk id="80" creationId="{10D62204-8B29-4D0B-81EE-D1C437494353}"/>
          </ac:spMkLst>
        </pc:spChg>
        <pc:spChg chg="mod">
          <ac:chgData name="Chen, Hairong" userId="a9f4621c-bc2a-4414-9711-ba3c583fdc58" providerId="ADAL" clId="{57AB6465-2CFC-42A3-8A0D-A06D61D55302}" dt="2022-11-19T07:30:26.401" v="56" actId="1076"/>
          <ac:spMkLst>
            <pc:docMk/>
            <pc:sldMk cId="4176947431" sldId="2147308763"/>
            <ac:spMk id="82" creationId="{43299332-60EC-4AD9-8A6D-FBA1FA7FA3D7}"/>
          </ac:spMkLst>
        </pc:spChg>
        <pc:spChg chg="mod">
          <ac:chgData name="Chen, Hairong" userId="a9f4621c-bc2a-4414-9711-ba3c583fdc58" providerId="ADAL" clId="{57AB6465-2CFC-42A3-8A0D-A06D61D55302}" dt="2022-11-19T08:24:08.846" v="885" actId="207"/>
          <ac:spMkLst>
            <pc:docMk/>
            <pc:sldMk cId="4176947431" sldId="2147308763"/>
            <ac:spMk id="83" creationId="{405F1DA3-5CDD-403C-A233-D020320BAD1C}"/>
          </ac:spMkLst>
        </pc:spChg>
        <pc:spChg chg="del">
          <ac:chgData name="Chen, Hairong" userId="a9f4621c-bc2a-4414-9711-ba3c583fdc58" providerId="ADAL" clId="{57AB6465-2CFC-42A3-8A0D-A06D61D55302}" dt="2022-11-19T07:55:13.590" v="495" actId="478"/>
          <ac:spMkLst>
            <pc:docMk/>
            <pc:sldMk cId="4176947431" sldId="2147308763"/>
            <ac:spMk id="85" creationId="{380FF13C-4F39-4A8F-893A-DB3096BF828F}"/>
          </ac:spMkLst>
        </pc:spChg>
        <pc:spChg chg="del">
          <ac:chgData name="Chen, Hairong" userId="a9f4621c-bc2a-4414-9711-ba3c583fdc58" providerId="ADAL" clId="{57AB6465-2CFC-42A3-8A0D-A06D61D55302}" dt="2022-11-19T07:55:15.923" v="496" actId="478"/>
          <ac:spMkLst>
            <pc:docMk/>
            <pc:sldMk cId="4176947431" sldId="2147308763"/>
            <ac:spMk id="87" creationId="{A1645020-1853-4A91-B3F9-0EB2392EF7EE}"/>
          </ac:spMkLst>
        </pc:spChg>
        <pc:spChg chg="mod">
          <ac:chgData name="Chen, Hairong" userId="a9f4621c-bc2a-4414-9711-ba3c583fdc58" providerId="ADAL" clId="{57AB6465-2CFC-42A3-8A0D-A06D61D55302}" dt="2022-11-19T08:11:14.393" v="700" actId="1036"/>
          <ac:spMkLst>
            <pc:docMk/>
            <pc:sldMk cId="4176947431" sldId="2147308763"/>
            <ac:spMk id="88" creationId="{CB87BB63-474E-4B1D-B316-ACA5DF3EBD4A}"/>
          </ac:spMkLst>
        </pc:spChg>
        <pc:spChg chg="del">
          <ac:chgData name="Chen, Hairong" userId="a9f4621c-bc2a-4414-9711-ba3c583fdc58" providerId="ADAL" clId="{57AB6465-2CFC-42A3-8A0D-A06D61D55302}" dt="2022-11-19T07:55:46.531" v="502" actId="478"/>
          <ac:spMkLst>
            <pc:docMk/>
            <pc:sldMk cId="4176947431" sldId="2147308763"/>
            <ac:spMk id="89" creationId="{EC653F44-C34A-4B7A-AA96-83225DDEE2AA}"/>
          </ac:spMkLst>
        </pc:spChg>
        <pc:spChg chg="mod">
          <ac:chgData name="Chen, Hairong" userId="a9f4621c-bc2a-4414-9711-ba3c583fdc58" providerId="ADAL" clId="{57AB6465-2CFC-42A3-8A0D-A06D61D55302}" dt="2022-11-19T08:12:57.684" v="715" actId="1076"/>
          <ac:spMkLst>
            <pc:docMk/>
            <pc:sldMk cId="4176947431" sldId="2147308763"/>
            <ac:spMk id="100" creationId="{0604FB86-ED1F-4930-ABE6-726686675605}"/>
          </ac:spMkLst>
        </pc:spChg>
        <pc:spChg chg="mod">
          <ac:chgData name="Chen, Hairong" userId="a9f4621c-bc2a-4414-9711-ba3c583fdc58" providerId="ADAL" clId="{57AB6465-2CFC-42A3-8A0D-A06D61D55302}" dt="2022-11-19T07:48:32.114" v="386" actId="1076"/>
          <ac:spMkLst>
            <pc:docMk/>
            <pc:sldMk cId="4176947431" sldId="2147308763"/>
            <ac:spMk id="109" creationId="{C1D325DE-BB2B-4666-A447-72A9FEF03078}"/>
          </ac:spMkLst>
        </pc:spChg>
        <pc:spChg chg="mod">
          <ac:chgData name="Chen, Hairong" userId="a9f4621c-bc2a-4414-9711-ba3c583fdc58" providerId="ADAL" clId="{57AB6465-2CFC-42A3-8A0D-A06D61D55302}" dt="2022-11-19T08:17:55.917" v="806" actId="1076"/>
          <ac:spMkLst>
            <pc:docMk/>
            <pc:sldMk cId="4176947431" sldId="2147308763"/>
            <ac:spMk id="110" creationId="{13703DC9-B180-47DD-B9C3-7C6039FF1EF7}"/>
          </ac:spMkLst>
        </pc:spChg>
        <pc:spChg chg="mod">
          <ac:chgData name="Chen, Hairong" userId="a9f4621c-bc2a-4414-9711-ba3c583fdc58" providerId="ADAL" clId="{57AB6465-2CFC-42A3-8A0D-A06D61D55302}" dt="2022-11-19T07:50:01.119" v="401" actId="1076"/>
          <ac:spMkLst>
            <pc:docMk/>
            <pc:sldMk cId="4176947431" sldId="2147308763"/>
            <ac:spMk id="111" creationId="{1602ABA2-C5F6-4C3E-9390-96C493427FF6}"/>
          </ac:spMkLst>
        </pc:spChg>
        <pc:spChg chg="mod">
          <ac:chgData name="Chen, Hairong" userId="a9f4621c-bc2a-4414-9711-ba3c583fdc58" providerId="ADAL" clId="{57AB6465-2CFC-42A3-8A0D-A06D61D55302}" dt="2022-11-19T08:01:36.665" v="605" actId="1076"/>
          <ac:spMkLst>
            <pc:docMk/>
            <pc:sldMk cId="4176947431" sldId="2147308763"/>
            <ac:spMk id="112" creationId="{3DE70A8D-80F6-46AC-8FF5-89FB25334650}"/>
          </ac:spMkLst>
        </pc:spChg>
        <pc:spChg chg="mod">
          <ac:chgData name="Chen, Hairong" userId="a9f4621c-bc2a-4414-9711-ba3c583fdc58" providerId="ADAL" clId="{57AB6465-2CFC-42A3-8A0D-A06D61D55302}" dt="2022-11-19T08:04:23.220" v="647" actId="20577"/>
          <ac:spMkLst>
            <pc:docMk/>
            <pc:sldMk cId="4176947431" sldId="2147308763"/>
            <ac:spMk id="113" creationId="{1C2F6C2F-565B-4AE1-A345-A70932FD14F6}"/>
          </ac:spMkLst>
        </pc:spChg>
        <pc:spChg chg="mod">
          <ac:chgData name="Chen, Hairong" userId="a9f4621c-bc2a-4414-9711-ba3c583fdc58" providerId="ADAL" clId="{57AB6465-2CFC-42A3-8A0D-A06D61D55302}" dt="2022-11-19T07:48:16.278" v="383" actId="1076"/>
          <ac:spMkLst>
            <pc:docMk/>
            <pc:sldMk cId="4176947431" sldId="2147308763"/>
            <ac:spMk id="115" creationId="{CB585231-9FF3-4C31-B09B-A289280638C1}"/>
          </ac:spMkLst>
        </pc:spChg>
        <pc:spChg chg="mod">
          <ac:chgData name="Chen, Hairong" userId="a9f4621c-bc2a-4414-9711-ba3c583fdc58" providerId="ADAL" clId="{57AB6465-2CFC-42A3-8A0D-A06D61D55302}" dt="2022-11-19T08:01:32.272" v="604" actId="1076"/>
          <ac:spMkLst>
            <pc:docMk/>
            <pc:sldMk cId="4176947431" sldId="2147308763"/>
            <ac:spMk id="202" creationId="{B9A1AD00-0373-4356-A39D-5288CB8E7A63}"/>
          </ac:spMkLst>
        </pc:spChg>
        <pc:spChg chg="add mod">
          <ac:chgData name="Chen, Hairong" userId="a9f4621c-bc2a-4414-9711-ba3c583fdc58" providerId="ADAL" clId="{57AB6465-2CFC-42A3-8A0D-A06D61D55302}" dt="2022-11-19T08:24:19.861" v="888" actId="207"/>
          <ac:spMkLst>
            <pc:docMk/>
            <pc:sldMk cId="4176947431" sldId="2147308763"/>
            <ac:spMk id="258" creationId="{A9D3D80E-7623-47B5-B34B-401E0C007D3F}"/>
          </ac:spMkLst>
        </pc:spChg>
        <pc:spChg chg="add mod">
          <ac:chgData name="Chen, Hairong" userId="a9f4621c-bc2a-4414-9711-ba3c583fdc58" providerId="ADAL" clId="{57AB6465-2CFC-42A3-8A0D-A06D61D55302}" dt="2022-11-19T08:25:14.656" v="895" actId="207"/>
          <ac:spMkLst>
            <pc:docMk/>
            <pc:sldMk cId="4176947431" sldId="2147308763"/>
            <ac:spMk id="261" creationId="{EFD99E98-F91D-48BD-9998-DBBCB0047AF7}"/>
          </ac:spMkLst>
        </pc:spChg>
        <pc:spChg chg="add mod">
          <ac:chgData name="Chen, Hairong" userId="a9f4621c-bc2a-4414-9711-ba3c583fdc58" providerId="ADAL" clId="{57AB6465-2CFC-42A3-8A0D-A06D61D55302}" dt="2022-11-19T08:24:26.293" v="890" actId="207"/>
          <ac:spMkLst>
            <pc:docMk/>
            <pc:sldMk cId="4176947431" sldId="2147308763"/>
            <ac:spMk id="265" creationId="{C9FDCC93-C19B-43D5-A2C2-1E0044937F90}"/>
          </ac:spMkLst>
        </pc:spChg>
        <pc:spChg chg="add mod">
          <ac:chgData name="Chen, Hairong" userId="a9f4621c-bc2a-4414-9711-ba3c583fdc58" providerId="ADAL" clId="{57AB6465-2CFC-42A3-8A0D-A06D61D55302}" dt="2022-11-19T08:19:00.138" v="848" actId="1076"/>
          <ac:spMkLst>
            <pc:docMk/>
            <pc:sldMk cId="4176947431" sldId="2147308763"/>
            <ac:spMk id="270" creationId="{84BE0779-E33E-4930-AF6D-1D4577F59BFD}"/>
          </ac:spMkLst>
        </pc:spChg>
        <pc:grpChg chg="mod">
          <ac:chgData name="Chen, Hairong" userId="a9f4621c-bc2a-4414-9711-ba3c583fdc58" providerId="ADAL" clId="{57AB6465-2CFC-42A3-8A0D-A06D61D55302}" dt="2022-11-19T08:11:14.393" v="700" actId="1036"/>
          <ac:grpSpMkLst>
            <pc:docMk/>
            <pc:sldMk cId="4176947431" sldId="2147308763"/>
            <ac:grpSpMk id="27" creationId="{65601E38-7E74-4D0C-AD8E-D1DB4B5BE054}"/>
          </ac:grpSpMkLst>
        </pc:grpChg>
        <pc:picChg chg="mod">
          <ac:chgData name="Chen, Hairong" userId="a9f4621c-bc2a-4414-9711-ba3c583fdc58" providerId="ADAL" clId="{57AB6465-2CFC-42A3-8A0D-A06D61D55302}" dt="2022-11-19T08:01:52.952" v="623" actId="1036"/>
          <ac:picMkLst>
            <pc:docMk/>
            <pc:sldMk cId="4176947431" sldId="2147308763"/>
            <ac:picMk id="44" creationId="{2A77934B-B848-4838-AE49-DED09DC3AC1D}"/>
          </ac:picMkLst>
        </pc:picChg>
        <pc:picChg chg="add del mod">
          <ac:chgData name="Chen, Hairong" userId="a9f4621c-bc2a-4414-9711-ba3c583fdc58" providerId="ADAL" clId="{57AB6465-2CFC-42A3-8A0D-A06D61D55302}" dt="2022-11-19T08:21:57.589" v="872" actId="478"/>
          <ac:picMkLst>
            <pc:docMk/>
            <pc:sldMk cId="4176947431" sldId="2147308763"/>
            <ac:picMk id="278" creationId="{3907A93E-E5F4-46BD-A47A-7EA071659CD7}"/>
          </ac:picMkLst>
        </pc:picChg>
        <pc:picChg chg="add del mod">
          <ac:chgData name="Chen, Hairong" userId="a9f4621c-bc2a-4414-9711-ba3c583fdc58" providerId="ADAL" clId="{57AB6465-2CFC-42A3-8A0D-A06D61D55302}" dt="2022-11-19T08:21:48.088" v="870" actId="478"/>
          <ac:picMkLst>
            <pc:docMk/>
            <pc:sldMk cId="4176947431" sldId="2147308763"/>
            <ac:picMk id="280" creationId="{11418527-D8E1-480B-B8BE-B6C2A8B44B3E}"/>
          </ac:picMkLst>
        </pc:picChg>
        <pc:cxnChg chg="mod">
          <ac:chgData name="Chen, Hairong" userId="a9f4621c-bc2a-4414-9711-ba3c583fdc58" providerId="ADAL" clId="{57AB6465-2CFC-42A3-8A0D-A06D61D55302}" dt="2022-11-19T08:11:32.599" v="703" actId="14100"/>
          <ac:cxnSpMkLst>
            <pc:docMk/>
            <pc:sldMk cId="4176947431" sldId="2147308763"/>
            <ac:cxnSpMk id="46" creationId="{4C84620F-C858-4CE3-AD61-173C63A9C08A}"/>
          </ac:cxnSpMkLst>
        </pc:cxnChg>
        <pc:cxnChg chg="mod">
          <ac:chgData name="Chen, Hairong" userId="a9f4621c-bc2a-4414-9711-ba3c583fdc58" providerId="ADAL" clId="{57AB6465-2CFC-42A3-8A0D-A06D61D55302}" dt="2022-11-19T08:04:21.004" v="644" actId="14100"/>
          <ac:cxnSpMkLst>
            <pc:docMk/>
            <pc:sldMk cId="4176947431" sldId="2147308763"/>
            <ac:cxnSpMk id="49" creationId="{B6587B6D-9B20-4FD4-AFB4-63505ACCCBFE}"/>
          </ac:cxnSpMkLst>
        </pc:cxnChg>
        <pc:cxnChg chg="mod">
          <ac:chgData name="Chen, Hairong" userId="a9f4621c-bc2a-4414-9711-ba3c583fdc58" providerId="ADAL" clId="{57AB6465-2CFC-42A3-8A0D-A06D61D55302}" dt="2022-11-19T07:50:49.806" v="406" actId="14100"/>
          <ac:cxnSpMkLst>
            <pc:docMk/>
            <pc:sldMk cId="4176947431" sldId="2147308763"/>
            <ac:cxnSpMk id="60" creationId="{CB55465D-EF2B-453A-9AEE-99785C44273D}"/>
          </ac:cxnSpMkLst>
        </pc:cxnChg>
        <pc:cxnChg chg="mod">
          <ac:chgData name="Chen, Hairong" userId="a9f4621c-bc2a-4414-9711-ba3c583fdc58" providerId="ADAL" clId="{57AB6465-2CFC-42A3-8A0D-A06D61D55302}" dt="2022-11-19T07:54:46.939" v="492" actId="14100"/>
          <ac:cxnSpMkLst>
            <pc:docMk/>
            <pc:sldMk cId="4176947431" sldId="2147308763"/>
            <ac:cxnSpMk id="62" creationId="{9404D6B9-2EAF-4811-9E18-5152FFABD449}"/>
          </ac:cxnSpMkLst>
        </pc:cxnChg>
        <pc:cxnChg chg="mod">
          <ac:chgData name="Chen, Hairong" userId="a9f4621c-bc2a-4414-9711-ba3c583fdc58" providerId="ADAL" clId="{57AB6465-2CFC-42A3-8A0D-A06D61D55302}" dt="2022-11-19T07:47:31.626" v="356" actId="14100"/>
          <ac:cxnSpMkLst>
            <pc:docMk/>
            <pc:sldMk cId="4176947431" sldId="2147308763"/>
            <ac:cxnSpMk id="73" creationId="{98ECBBED-2769-4441-8A99-D38C8A5603A0}"/>
          </ac:cxnSpMkLst>
        </pc:cxnChg>
        <pc:cxnChg chg="mod">
          <ac:chgData name="Chen, Hairong" userId="a9f4621c-bc2a-4414-9711-ba3c583fdc58" providerId="ADAL" clId="{57AB6465-2CFC-42A3-8A0D-A06D61D55302}" dt="2022-11-19T08:11:27.957" v="702" actId="14100"/>
          <ac:cxnSpMkLst>
            <pc:docMk/>
            <pc:sldMk cId="4176947431" sldId="2147308763"/>
            <ac:cxnSpMk id="78" creationId="{41BA6E01-A3D5-4BF1-BAB3-460F2F7AB6FF}"/>
          </ac:cxnSpMkLst>
        </pc:cxnChg>
        <pc:cxnChg chg="add del mod">
          <ac:chgData name="Chen, Hairong" userId="a9f4621c-bc2a-4414-9711-ba3c583fdc58" providerId="ADAL" clId="{57AB6465-2CFC-42A3-8A0D-A06D61D55302}" dt="2022-11-19T08:17:52.787" v="805" actId="14100"/>
          <ac:cxnSpMkLst>
            <pc:docMk/>
            <pc:sldMk cId="4176947431" sldId="2147308763"/>
            <ac:cxnSpMk id="81" creationId="{9C1D6138-BABE-4E9C-BEF7-ABF5780D785F}"/>
          </ac:cxnSpMkLst>
        </pc:cxnChg>
        <pc:cxnChg chg="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90" creationId="{73563C34-AB4C-43CC-8286-F4A4DC4FD9CD}"/>
          </ac:cxnSpMkLst>
        </pc:cxnChg>
        <pc:cxnChg chg="mod">
          <ac:chgData name="Chen, Hairong" userId="a9f4621c-bc2a-4414-9711-ba3c583fdc58" providerId="ADAL" clId="{57AB6465-2CFC-42A3-8A0D-A06D61D55302}" dt="2022-11-19T07:47:13.032" v="354" actId="1037"/>
          <ac:cxnSpMkLst>
            <pc:docMk/>
            <pc:sldMk cId="4176947431" sldId="2147308763"/>
            <ac:cxnSpMk id="104" creationId="{FBFBA951-9C15-4862-8802-70D8A745F303}"/>
          </ac:cxnSpMkLst>
        </pc:cxnChg>
        <pc:cxnChg chg="add mod">
          <ac:chgData name="Chen, Hairong" userId="a9f4621c-bc2a-4414-9711-ba3c583fdc58" providerId="ADAL" clId="{57AB6465-2CFC-42A3-8A0D-A06D61D55302}" dt="2022-11-19T08:14:17.999" v="748" actId="1076"/>
          <ac:cxnSpMkLst>
            <pc:docMk/>
            <pc:sldMk cId="4176947431" sldId="2147308763"/>
            <ac:cxnSpMk id="108" creationId="{F2CE3DAC-C50F-4C36-9CBD-3F76BB13F26F}"/>
          </ac:cxnSpMkLst>
        </pc:cxnChg>
        <pc:cxnChg chg="add del mod">
          <ac:chgData name="Chen, Hairong" userId="a9f4621c-bc2a-4414-9711-ba3c583fdc58" providerId="ADAL" clId="{57AB6465-2CFC-42A3-8A0D-A06D61D55302}" dt="2022-11-19T07:39:13.198" v="225" actId="478"/>
          <ac:cxnSpMkLst>
            <pc:docMk/>
            <pc:sldMk cId="4176947431" sldId="2147308763"/>
            <ac:cxnSpMk id="114" creationId="{A923262B-4A16-4889-B5EE-848441ADD4EF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17" creationId="{D4FB5D48-62F4-4443-945E-D6E3E59F171B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20" creationId="{A0B26F9E-752C-4772-898E-7D1C840C71A4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54" creationId="{EB9A84D0-A71F-4F88-B4E6-5536232B8AC0}"/>
          </ac:cxnSpMkLst>
        </pc:cxnChg>
        <pc:cxnChg chg="add del mod">
          <ac:chgData name="Chen, Hairong" userId="a9f4621c-bc2a-4414-9711-ba3c583fdc58" providerId="ADAL" clId="{57AB6465-2CFC-42A3-8A0D-A06D61D55302}" dt="2022-11-19T07:42:54.639" v="271" actId="478"/>
          <ac:cxnSpMkLst>
            <pc:docMk/>
            <pc:sldMk cId="4176947431" sldId="2147308763"/>
            <ac:cxnSpMk id="168" creationId="{9B3ACFB0-DC83-4948-8F42-08ABB23D6791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70" creationId="{C8F7B293-F1CF-42E2-943E-014C22DCB96E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85" creationId="{90EC0442-75C8-4BEA-893A-62FAFAC89363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188" creationId="{7D52B52C-F3E5-41E1-A3F3-89792C0DD622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256" creationId="{6FC0CDDC-202A-4F69-83C3-C857B084F032}"/>
          </ac:cxnSpMkLst>
        </pc:cxnChg>
        <pc:cxnChg chg="add mod">
          <ac:chgData name="Chen, Hairong" userId="a9f4621c-bc2a-4414-9711-ba3c583fdc58" providerId="ADAL" clId="{57AB6465-2CFC-42A3-8A0D-A06D61D55302}" dt="2022-11-19T08:11:14.393" v="700" actId="1036"/>
          <ac:cxnSpMkLst>
            <pc:docMk/>
            <pc:sldMk cId="4176947431" sldId="2147308763"/>
            <ac:cxnSpMk id="257" creationId="{39A3B005-A7C1-48BC-BA83-4D3538C8B923}"/>
          </ac:cxnSpMkLst>
        </pc:cxnChg>
        <pc:cxnChg chg="add del mod">
          <ac:chgData name="Chen, Hairong" userId="a9f4621c-bc2a-4414-9711-ba3c583fdc58" providerId="ADAL" clId="{57AB6465-2CFC-42A3-8A0D-A06D61D55302}" dt="2022-11-19T08:14:36.736" v="753" actId="478"/>
          <ac:cxnSpMkLst>
            <pc:docMk/>
            <pc:sldMk cId="4176947431" sldId="2147308763"/>
            <ac:cxnSpMk id="259" creationId="{C8AEE17B-B96B-478B-A8E6-9F65BC3358D7}"/>
          </ac:cxnSpMkLst>
        </pc:cxnChg>
        <pc:cxnChg chg="add del mod">
          <ac:chgData name="Chen, Hairong" userId="a9f4621c-bc2a-4414-9711-ba3c583fdc58" providerId="ADAL" clId="{57AB6465-2CFC-42A3-8A0D-A06D61D55302}" dt="2022-11-19T08:18:48.524" v="845" actId="478"/>
          <ac:cxnSpMkLst>
            <pc:docMk/>
            <pc:sldMk cId="4176947431" sldId="2147308763"/>
            <ac:cxnSpMk id="260" creationId="{510D6B90-42F6-4C16-9060-3E1550D790F1}"/>
          </ac:cxnSpMkLst>
        </pc:cxnChg>
        <pc:cxnChg chg="add mod">
          <ac:chgData name="Chen, Hairong" userId="a9f4621c-bc2a-4414-9711-ba3c583fdc58" providerId="ADAL" clId="{57AB6465-2CFC-42A3-8A0D-A06D61D55302}" dt="2022-11-19T08:18:54.022" v="846" actId="1076"/>
          <ac:cxnSpMkLst>
            <pc:docMk/>
            <pc:sldMk cId="4176947431" sldId="2147308763"/>
            <ac:cxnSpMk id="262" creationId="{6A041B48-15DE-4415-9A72-A37CC4196073}"/>
          </ac:cxnSpMkLst>
        </pc:cxnChg>
        <pc:cxnChg chg="add mod">
          <ac:chgData name="Chen, Hairong" userId="a9f4621c-bc2a-4414-9711-ba3c583fdc58" providerId="ADAL" clId="{57AB6465-2CFC-42A3-8A0D-A06D61D55302}" dt="2022-11-19T08:19:06.541" v="851" actId="14100"/>
          <ac:cxnSpMkLst>
            <pc:docMk/>
            <pc:sldMk cId="4176947431" sldId="2147308763"/>
            <ac:cxnSpMk id="274" creationId="{908482D0-3944-46F3-A0E3-C75601EB2BA6}"/>
          </ac:cxnSpMkLst>
        </pc:cxnChg>
      </pc:sldChg>
      <pc:sldChg chg="addSp delSp modSp add del mod">
        <pc:chgData name="Chen, Hairong" userId="a9f4621c-bc2a-4414-9711-ba3c583fdc58" providerId="ADAL" clId="{57AB6465-2CFC-42A3-8A0D-A06D61D55302}" dt="2022-11-19T11:42:56.369" v="1622" actId="47"/>
        <pc:sldMkLst>
          <pc:docMk/>
          <pc:sldMk cId="482787407" sldId="2147308764"/>
        </pc:sldMkLst>
        <pc:spChg chg="mod">
          <ac:chgData name="Chen, Hairong" userId="a9f4621c-bc2a-4414-9711-ba3c583fdc58" providerId="ADAL" clId="{57AB6465-2CFC-42A3-8A0D-A06D61D55302}" dt="2022-11-19T08:32:53.211" v="969" actId="208"/>
          <ac:spMkLst>
            <pc:docMk/>
            <pc:sldMk cId="482787407" sldId="2147308764"/>
            <ac:spMk id="4" creationId="{719FC5D2-7BC3-461D-A10A-B7C87A59A04C}"/>
          </ac:spMkLst>
        </pc:spChg>
        <pc:spChg chg="mod">
          <ac:chgData name="Chen, Hairong" userId="a9f4621c-bc2a-4414-9711-ba3c583fdc58" providerId="ADAL" clId="{57AB6465-2CFC-42A3-8A0D-A06D61D55302}" dt="2022-11-19T08:36:40.656" v="1006" actId="208"/>
          <ac:spMkLst>
            <pc:docMk/>
            <pc:sldMk cId="482787407" sldId="2147308764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19T08:37:55.240" v="1010" actId="207"/>
          <ac:spMkLst>
            <pc:docMk/>
            <pc:sldMk cId="482787407" sldId="2147308764"/>
            <ac:spMk id="6" creationId="{3717DD00-A238-418D-9DD7-3F098E187206}"/>
          </ac:spMkLst>
        </pc:spChg>
        <pc:spChg chg="mod">
          <ac:chgData name="Chen, Hairong" userId="a9f4621c-bc2a-4414-9711-ba3c583fdc58" providerId="ADAL" clId="{57AB6465-2CFC-42A3-8A0D-A06D61D55302}" dt="2022-11-19T08:35:55.968" v="996" actId="208"/>
          <ac:spMkLst>
            <pc:docMk/>
            <pc:sldMk cId="482787407" sldId="2147308764"/>
            <ac:spMk id="9" creationId="{604404C6-6497-44D8-8ABF-897D3EBDB08E}"/>
          </ac:spMkLst>
        </pc:spChg>
        <pc:spChg chg="mod">
          <ac:chgData name="Chen, Hairong" userId="a9f4621c-bc2a-4414-9711-ba3c583fdc58" providerId="ADAL" clId="{57AB6465-2CFC-42A3-8A0D-A06D61D55302}" dt="2022-11-19T08:41:26.481" v="1023" actId="207"/>
          <ac:spMkLst>
            <pc:docMk/>
            <pc:sldMk cId="482787407" sldId="2147308764"/>
            <ac:spMk id="10" creationId="{9CAE7B10-7A69-43F3-AAFE-7D1E4F215A98}"/>
          </ac:spMkLst>
        </pc:spChg>
        <pc:spChg chg="mod">
          <ac:chgData name="Chen, Hairong" userId="a9f4621c-bc2a-4414-9711-ba3c583fdc58" providerId="ADAL" clId="{57AB6465-2CFC-42A3-8A0D-A06D61D55302}" dt="2022-11-19T08:35:50.238" v="995" actId="208"/>
          <ac:spMkLst>
            <pc:docMk/>
            <pc:sldMk cId="482787407" sldId="2147308764"/>
            <ac:spMk id="13" creationId="{CA723F1A-17E9-410B-B48F-C05DD87B501B}"/>
          </ac:spMkLst>
        </pc:spChg>
        <pc:spChg chg="mod">
          <ac:chgData name="Chen, Hairong" userId="a9f4621c-bc2a-4414-9711-ba3c583fdc58" providerId="ADAL" clId="{57AB6465-2CFC-42A3-8A0D-A06D61D55302}" dt="2022-11-19T08:36:18.959" v="999" actId="208"/>
          <ac:spMkLst>
            <pc:docMk/>
            <pc:sldMk cId="482787407" sldId="2147308764"/>
            <ac:spMk id="15" creationId="{F241FE77-14BD-4D1A-AFC5-53E7CABBF03A}"/>
          </ac:spMkLst>
        </pc:spChg>
        <pc:spChg chg="mod">
          <ac:chgData name="Chen, Hairong" userId="a9f4621c-bc2a-4414-9711-ba3c583fdc58" providerId="ADAL" clId="{57AB6465-2CFC-42A3-8A0D-A06D61D55302}" dt="2022-11-19T08:36:24.239" v="1001" actId="208"/>
          <ac:spMkLst>
            <pc:docMk/>
            <pc:sldMk cId="482787407" sldId="2147308764"/>
            <ac:spMk id="16" creationId="{8E6E6CA8-43A4-4A90-BECA-ED01DEE70CA5}"/>
          </ac:spMkLst>
        </pc:spChg>
        <pc:spChg chg="mod">
          <ac:chgData name="Chen, Hairong" userId="a9f4621c-bc2a-4414-9711-ba3c583fdc58" providerId="ADAL" clId="{57AB6465-2CFC-42A3-8A0D-A06D61D55302}" dt="2022-11-19T08:36:03.652" v="997" actId="2085"/>
          <ac:spMkLst>
            <pc:docMk/>
            <pc:sldMk cId="482787407" sldId="2147308764"/>
            <ac:spMk id="34" creationId="{543FB39A-CFAB-4160-89DD-3A168B3C92D3}"/>
          </ac:spMkLst>
        </pc:spChg>
        <pc:spChg chg="mod">
          <ac:chgData name="Chen, Hairong" userId="a9f4621c-bc2a-4414-9711-ba3c583fdc58" providerId="ADAL" clId="{57AB6465-2CFC-42A3-8A0D-A06D61D55302}" dt="2022-11-19T08:36:09.426" v="998" actId="2085"/>
          <ac:spMkLst>
            <pc:docMk/>
            <pc:sldMk cId="482787407" sldId="2147308764"/>
            <ac:spMk id="35" creationId="{B4BEED66-4810-4FD6-8BFE-96EF4D2D68CE}"/>
          </ac:spMkLst>
        </pc:spChg>
        <pc:spChg chg="mod">
          <ac:chgData name="Chen, Hairong" userId="a9f4621c-bc2a-4414-9711-ba3c583fdc58" providerId="ADAL" clId="{57AB6465-2CFC-42A3-8A0D-A06D61D55302}" dt="2022-11-19T08:36:22.239" v="1000" actId="208"/>
          <ac:spMkLst>
            <pc:docMk/>
            <pc:sldMk cId="482787407" sldId="2147308764"/>
            <ac:spMk id="38" creationId="{35D6A1E5-7EB6-478B-AB8E-89B2FC45C135}"/>
          </ac:spMkLst>
        </pc:spChg>
        <pc:spChg chg="mod">
          <ac:chgData name="Chen, Hairong" userId="a9f4621c-bc2a-4414-9711-ba3c583fdc58" providerId="ADAL" clId="{57AB6465-2CFC-42A3-8A0D-A06D61D55302}" dt="2022-11-19T08:32:57.878" v="971" actId="208"/>
          <ac:spMkLst>
            <pc:docMk/>
            <pc:sldMk cId="482787407" sldId="2147308764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19T08:36:26.103" v="1002" actId="208"/>
          <ac:spMkLst>
            <pc:docMk/>
            <pc:sldMk cId="482787407" sldId="2147308764"/>
            <ac:spMk id="71" creationId="{E95B20CC-C94C-43A0-8D72-D284708DE3E1}"/>
          </ac:spMkLst>
        </pc:spChg>
        <pc:spChg chg="mod">
          <ac:chgData name="Chen, Hairong" userId="a9f4621c-bc2a-4414-9711-ba3c583fdc58" providerId="ADAL" clId="{57AB6465-2CFC-42A3-8A0D-A06D61D55302}" dt="2022-11-19T08:37:14.720" v="1007" actId="208"/>
          <ac:spMkLst>
            <pc:docMk/>
            <pc:sldMk cId="482787407" sldId="2147308764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19T08:41:18.633" v="1019" actId="207"/>
          <ac:spMkLst>
            <pc:docMk/>
            <pc:sldMk cId="482787407" sldId="2147308764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19T08:41:26.179" v="1022" actId="207"/>
          <ac:spMkLst>
            <pc:docMk/>
            <pc:sldMk cId="482787407" sldId="2147308764"/>
            <ac:spMk id="79" creationId="{A2D99612-490B-4170-9423-D818E788E50D}"/>
          </ac:spMkLst>
        </pc:spChg>
        <pc:spChg chg="mod">
          <ac:chgData name="Chen, Hairong" userId="a9f4621c-bc2a-4414-9711-ba3c583fdc58" providerId="ADAL" clId="{57AB6465-2CFC-42A3-8A0D-A06D61D55302}" dt="2022-11-19T08:33:45.007" v="982" actId="208"/>
          <ac:spMkLst>
            <pc:docMk/>
            <pc:sldMk cId="482787407" sldId="2147308764"/>
            <ac:spMk id="80" creationId="{10D62204-8B29-4D0B-81EE-D1C437494353}"/>
          </ac:spMkLst>
        </pc:spChg>
        <pc:spChg chg="mod">
          <ac:chgData name="Chen, Hairong" userId="a9f4621c-bc2a-4414-9711-ba3c583fdc58" providerId="ADAL" clId="{57AB6465-2CFC-42A3-8A0D-A06D61D55302}" dt="2022-11-19T08:33:47.042" v="983" actId="208"/>
          <ac:spMkLst>
            <pc:docMk/>
            <pc:sldMk cId="482787407" sldId="2147308764"/>
            <ac:spMk id="82" creationId="{43299332-60EC-4AD9-8A6D-FBA1FA7FA3D7}"/>
          </ac:spMkLst>
        </pc:spChg>
        <pc:spChg chg="mod">
          <ac:chgData name="Chen, Hairong" userId="a9f4621c-bc2a-4414-9711-ba3c583fdc58" providerId="ADAL" clId="{57AB6465-2CFC-42A3-8A0D-A06D61D55302}" dt="2022-11-19T08:37:14.720" v="1007" actId="208"/>
          <ac:spMkLst>
            <pc:docMk/>
            <pc:sldMk cId="482787407" sldId="2147308764"/>
            <ac:spMk id="83" creationId="{405F1DA3-5CDD-403C-A233-D020320BAD1C}"/>
          </ac:spMkLst>
        </pc:spChg>
        <pc:spChg chg="mod">
          <ac:chgData name="Chen, Hairong" userId="a9f4621c-bc2a-4414-9711-ba3c583fdc58" providerId="ADAL" clId="{57AB6465-2CFC-42A3-8A0D-A06D61D55302}" dt="2022-11-19T08:36:27.920" v="1003" actId="208"/>
          <ac:spMkLst>
            <pc:docMk/>
            <pc:sldMk cId="482787407" sldId="2147308764"/>
            <ac:spMk id="88" creationId="{CB87BB63-474E-4B1D-B316-ACA5DF3EBD4A}"/>
          </ac:spMkLst>
        </pc:spChg>
        <pc:spChg chg="mod">
          <ac:chgData name="Chen, Hairong" userId="a9f4621c-bc2a-4414-9711-ba3c583fdc58" providerId="ADAL" clId="{57AB6465-2CFC-42A3-8A0D-A06D61D55302}" dt="2022-11-19T08:31:25.499" v="950" actId="108"/>
          <ac:spMkLst>
            <pc:docMk/>
            <pc:sldMk cId="482787407" sldId="2147308764"/>
            <ac:spMk id="109" creationId="{C1D325DE-BB2B-4666-A447-72A9FEF03078}"/>
          </ac:spMkLst>
        </pc:spChg>
        <pc:spChg chg="mod">
          <ac:chgData name="Chen, Hairong" userId="a9f4621c-bc2a-4414-9711-ba3c583fdc58" providerId="ADAL" clId="{57AB6465-2CFC-42A3-8A0D-A06D61D55302}" dt="2022-11-19T08:32:33.364" v="966" actId="108"/>
          <ac:spMkLst>
            <pc:docMk/>
            <pc:sldMk cId="482787407" sldId="2147308764"/>
            <ac:spMk id="113" creationId="{1C2F6C2F-565B-4AE1-A345-A70932FD14F6}"/>
          </ac:spMkLst>
        </pc:spChg>
        <pc:spChg chg="mod">
          <ac:chgData name="Chen, Hairong" userId="a9f4621c-bc2a-4414-9711-ba3c583fdc58" providerId="ADAL" clId="{57AB6465-2CFC-42A3-8A0D-A06D61D55302}" dt="2022-11-19T08:36:35.944" v="1004" actId="208"/>
          <ac:spMkLst>
            <pc:docMk/>
            <pc:sldMk cId="482787407" sldId="2147308764"/>
            <ac:spMk id="261" creationId="{EFD99E98-F91D-48BD-9998-DBBCB0047AF7}"/>
          </ac:spMkLst>
        </pc:spChg>
        <pc:spChg chg="mod">
          <ac:chgData name="Chen, Hairong" userId="a9f4621c-bc2a-4414-9711-ba3c583fdc58" providerId="ADAL" clId="{57AB6465-2CFC-42A3-8A0D-A06D61D55302}" dt="2022-11-19T08:34:39.848" v="990" actId="207"/>
          <ac:spMkLst>
            <pc:docMk/>
            <pc:sldMk cId="482787407" sldId="2147308764"/>
            <ac:spMk id="265" creationId="{C9FDCC93-C19B-43D5-A2C2-1E0044937F90}"/>
          </ac:spMkLst>
        </pc:spChg>
        <pc:picChg chg="mod">
          <ac:chgData name="Chen, Hairong" userId="a9f4621c-bc2a-4414-9711-ba3c583fdc58" providerId="ADAL" clId="{57AB6465-2CFC-42A3-8A0D-A06D61D55302}" dt="2022-11-19T08:31:15.405" v="948" actId="108"/>
          <ac:picMkLst>
            <pc:docMk/>
            <pc:sldMk cId="482787407" sldId="2147308764"/>
            <ac:picMk id="44" creationId="{2A77934B-B848-4838-AE49-DED09DC3AC1D}"/>
          </ac:picMkLst>
        </pc:picChg>
        <pc:cxnChg chg="mod">
          <ac:chgData name="Chen, Hairong" userId="a9f4621c-bc2a-4414-9711-ba3c583fdc58" providerId="ADAL" clId="{57AB6465-2CFC-42A3-8A0D-A06D61D55302}" dt="2022-11-19T08:32:23.128" v="964" actId="1582"/>
          <ac:cxnSpMkLst>
            <pc:docMk/>
            <pc:sldMk cId="482787407" sldId="2147308764"/>
            <ac:cxnSpMk id="46" creationId="{4C84620F-C858-4CE3-AD61-173C63A9C08A}"/>
          </ac:cxnSpMkLst>
        </pc:cxnChg>
        <pc:cxnChg chg="mod">
          <ac:chgData name="Chen, Hairong" userId="a9f4621c-bc2a-4414-9711-ba3c583fdc58" providerId="ADAL" clId="{57AB6465-2CFC-42A3-8A0D-A06D61D55302}" dt="2022-11-19T08:32:41.168" v="968" actId="1582"/>
          <ac:cxnSpMkLst>
            <pc:docMk/>
            <pc:sldMk cId="482787407" sldId="2147308764"/>
            <ac:cxnSpMk id="49" creationId="{B6587B6D-9B20-4FD4-AFB4-63505ACCCBFE}"/>
          </ac:cxnSpMkLst>
        </pc:cxnChg>
        <pc:cxnChg chg="mod">
          <ac:chgData name="Chen, Hairong" userId="a9f4621c-bc2a-4414-9711-ba3c583fdc58" providerId="ADAL" clId="{57AB6465-2CFC-42A3-8A0D-A06D61D55302}" dt="2022-11-19T08:31:30.869" v="952" actId="1582"/>
          <ac:cxnSpMkLst>
            <pc:docMk/>
            <pc:sldMk cId="482787407" sldId="2147308764"/>
            <ac:cxnSpMk id="60" creationId="{CB55465D-EF2B-453A-9AEE-99785C44273D}"/>
          </ac:cxnSpMkLst>
        </pc:cxnChg>
        <pc:cxnChg chg="mod">
          <ac:chgData name="Chen, Hairong" userId="a9f4621c-bc2a-4414-9711-ba3c583fdc58" providerId="ADAL" clId="{57AB6465-2CFC-42A3-8A0D-A06D61D55302}" dt="2022-11-19T08:31:36.983" v="954" actId="1582"/>
          <ac:cxnSpMkLst>
            <pc:docMk/>
            <pc:sldMk cId="482787407" sldId="2147308764"/>
            <ac:cxnSpMk id="62" creationId="{9404D6B9-2EAF-4811-9E18-5152FFABD449}"/>
          </ac:cxnSpMkLst>
        </pc:cxnChg>
        <pc:cxnChg chg="mod">
          <ac:chgData name="Chen, Hairong" userId="a9f4621c-bc2a-4414-9711-ba3c583fdc58" providerId="ADAL" clId="{57AB6465-2CFC-42A3-8A0D-A06D61D55302}" dt="2022-11-19T08:31:08.196" v="947" actId="1582"/>
          <ac:cxnSpMkLst>
            <pc:docMk/>
            <pc:sldMk cId="482787407" sldId="2147308764"/>
            <ac:cxnSpMk id="73" creationId="{98ECBBED-2769-4441-8A99-D38C8A5603A0}"/>
          </ac:cxnSpMkLst>
        </pc:cxnChg>
        <pc:cxnChg chg="mod">
          <ac:chgData name="Chen, Hairong" userId="a9f4621c-bc2a-4414-9711-ba3c583fdc58" providerId="ADAL" clId="{57AB6465-2CFC-42A3-8A0D-A06D61D55302}" dt="2022-11-19T08:32:41.168" v="968" actId="1582"/>
          <ac:cxnSpMkLst>
            <pc:docMk/>
            <pc:sldMk cId="482787407" sldId="2147308764"/>
            <ac:cxnSpMk id="78" creationId="{41BA6E01-A3D5-4BF1-BAB3-460F2F7AB6FF}"/>
          </ac:cxnSpMkLst>
        </pc:cxnChg>
        <pc:cxnChg chg="mod">
          <ac:chgData name="Chen, Hairong" userId="a9f4621c-bc2a-4414-9711-ba3c583fdc58" providerId="ADAL" clId="{57AB6465-2CFC-42A3-8A0D-A06D61D55302}" dt="2022-11-19T08:30:24.013" v="934" actId="1582"/>
          <ac:cxnSpMkLst>
            <pc:docMk/>
            <pc:sldMk cId="482787407" sldId="2147308764"/>
            <ac:cxnSpMk id="81" creationId="{9C1D6138-BABE-4E9C-BEF7-ABF5780D785F}"/>
          </ac:cxnSpMkLst>
        </pc:cxnChg>
        <pc:cxnChg chg="add del mod">
          <ac:chgData name="Chen, Hairong" userId="a9f4621c-bc2a-4414-9711-ba3c583fdc58" providerId="ADAL" clId="{57AB6465-2CFC-42A3-8A0D-A06D61D55302}" dt="2022-11-19T08:40:29.262" v="1018" actId="478"/>
          <ac:cxnSpMkLst>
            <pc:docMk/>
            <pc:sldMk cId="482787407" sldId="2147308764"/>
            <ac:cxnSpMk id="85" creationId="{0CC99E9D-3857-40FB-BC5D-48495CADCF69}"/>
          </ac:cxnSpMkLst>
        </pc:cxnChg>
        <pc:cxnChg chg="mod">
          <ac:chgData name="Chen, Hairong" userId="a9f4621c-bc2a-4414-9711-ba3c583fdc58" providerId="ADAL" clId="{57AB6465-2CFC-42A3-8A0D-A06D61D55302}" dt="2022-11-19T08:30:51.120" v="942" actId="108"/>
          <ac:cxnSpMkLst>
            <pc:docMk/>
            <pc:sldMk cId="482787407" sldId="2147308764"/>
            <ac:cxnSpMk id="90" creationId="{73563C34-AB4C-43CC-8286-F4A4DC4FD9CD}"/>
          </ac:cxnSpMkLst>
        </pc:cxnChg>
        <pc:cxnChg chg="mod">
          <ac:chgData name="Chen, Hairong" userId="a9f4621c-bc2a-4414-9711-ba3c583fdc58" providerId="ADAL" clId="{57AB6465-2CFC-42A3-8A0D-A06D61D55302}" dt="2022-11-19T08:30:33.215" v="936" actId="1582"/>
          <ac:cxnSpMkLst>
            <pc:docMk/>
            <pc:sldMk cId="482787407" sldId="2147308764"/>
            <ac:cxnSpMk id="104" creationId="{FBFBA951-9C15-4862-8802-70D8A745F303}"/>
          </ac:cxnSpMkLst>
        </pc:cxnChg>
        <pc:cxnChg chg="mod">
          <ac:chgData name="Chen, Hairong" userId="a9f4621c-bc2a-4414-9711-ba3c583fdc58" providerId="ADAL" clId="{57AB6465-2CFC-42A3-8A0D-A06D61D55302}" dt="2022-11-19T08:30:42.833" v="939" actId="108"/>
          <ac:cxnSpMkLst>
            <pc:docMk/>
            <pc:sldMk cId="482787407" sldId="2147308764"/>
            <ac:cxnSpMk id="108" creationId="{F2CE3DAC-C50F-4C36-9CBD-3F76BB13F26F}"/>
          </ac:cxnSpMkLst>
        </pc:cxnChg>
        <pc:cxnChg chg="mod">
          <ac:chgData name="Chen, Hairong" userId="a9f4621c-bc2a-4414-9711-ba3c583fdc58" providerId="ADAL" clId="{57AB6465-2CFC-42A3-8A0D-A06D61D55302}" dt="2022-11-19T08:30:54.074" v="943" actId="108"/>
          <ac:cxnSpMkLst>
            <pc:docMk/>
            <pc:sldMk cId="482787407" sldId="2147308764"/>
            <ac:cxnSpMk id="154" creationId="{EB9A84D0-A71F-4F88-B4E6-5536232B8AC0}"/>
          </ac:cxnSpMkLst>
        </pc:cxnChg>
        <pc:cxnChg chg="mod">
          <ac:chgData name="Chen, Hairong" userId="a9f4621c-bc2a-4414-9711-ba3c583fdc58" providerId="ADAL" clId="{57AB6465-2CFC-42A3-8A0D-A06D61D55302}" dt="2022-11-19T08:30:48.457" v="941" actId="108"/>
          <ac:cxnSpMkLst>
            <pc:docMk/>
            <pc:sldMk cId="482787407" sldId="2147308764"/>
            <ac:cxnSpMk id="170" creationId="{C8F7B293-F1CF-42E2-943E-014C22DCB96E}"/>
          </ac:cxnSpMkLst>
        </pc:cxnChg>
        <pc:cxnChg chg="mod">
          <ac:chgData name="Chen, Hairong" userId="a9f4621c-bc2a-4414-9711-ba3c583fdc58" providerId="ADAL" clId="{57AB6465-2CFC-42A3-8A0D-A06D61D55302}" dt="2022-11-19T08:32:04.467" v="960" actId="208"/>
          <ac:cxnSpMkLst>
            <pc:docMk/>
            <pc:sldMk cId="482787407" sldId="2147308764"/>
            <ac:cxnSpMk id="256" creationId="{6FC0CDDC-202A-4F69-83C3-C857B084F032}"/>
          </ac:cxnSpMkLst>
        </pc:cxnChg>
        <pc:cxnChg chg="mod">
          <ac:chgData name="Chen, Hairong" userId="a9f4621c-bc2a-4414-9711-ba3c583fdc58" providerId="ADAL" clId="{57AB6465-2CFC-42A3-8A0D-A06D61D55302}" dt="2022-11-19T08:31:59.808" v="959" actId="1582"/>
          <ac:cxnSpMkLst>
            <pc:docMk/>
            <pc:sldMk cId="482787407" sldId="2147308764"/>
            <ac:cxnSpMk id="257" creationId="{39A3B005-A7C1-48BC-BA83-4D3538C8B923}"/>
          </ac:cxnSpMkLst>
        </pc:cxnChg>
        <pc:cxnChg chg="mod">
          <ac:chgData name="Chen, Hairong" userId="a9f4621c-bc2a-4414-9711-ba3c583fdc58" providerId="ADAL" clId="{57AB6465-2CFC-42A3-8A0D-A06D61D55302}" dt="2022-11-19T08:30:37.223" v="937" actId="108"/>
          <ac:cxnSpMkLst>
            <pc:docMk/>
            <pc:sldMk cId="482787407" sldId="2147308764"/>
            <ac:cxnSpMk id="262" creationId="{6A041B48-15DE-4415-9A72-A37CC4196073}"/>
          </ac:cxnSpMkLst>
        </pc:cxnChg>
        <pc:cxnChg chg="mod">
          <ac:chgData name="Chen, Hairong" userId="a9f4621c-bc2a-4414-9711-ba3c583fdc58" providerId="ADAL" clId="{57AB6465-2CFC-42A3-8A0D-A06D61D55302}" dt="2022-11-19T08:30:39.715" v="938" actId="108"/>
          <ac:cxnSpMkLst>
            <pc:docMk/>
            <pc:sldMk cId="482787407" sldId="2147308764"/>
            <ac:cxnSpMk id="274" creationId="{908482D0-3944-46F3-A0E3-C75601EB2BA6}"/>
          </ac:cxnSpMkLst>
        </pc:cxnChg>
      </pc:sldChg>
      <pc:sldChg chg="addSp delSp modSp add del mod">
        <pc:chgData name="Chen, Hairong" userId="a9f4621c-bc2a-4414-9711-ba3c583fdc58" providerId="ADAL" clId="{57AB6465-2CFC-42A3-8A0D-A06D61D55302}" dt="2022-11-21T00:18:49.954" v="1746" actId="47"/>
        <pc:sldMkLst>
          <pc:docMk/>
          <pc:sldMk cId="345357111" sldId="2147308765"/>
        </pc:sldMkLst>
        <pc:spChg chg="mod">
          <ac:chgData name="Chen, Hairong" userId="a9f4621c-bc2a-4414-9711-ba3c583fdc58" providerId="ADAL" clId="{57AB6465-2CFC-42A3-8A0D-A06D61D55302}" dt="2022-11-19T08:42:50.978" v="1048" actId="1036"/>
          <ac:spMkLst>
            <pc:docMk/>
            <pc:sldMk cId="345357111" sldId="2147308765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19T09:16:49.770" v="1539" actId="14100"/>
          <ac:spMkLst>
            <pc:docMk/>
            <pc:sldMk cId="345357111" sldId="2147308765"/>
            <ac:spMk id="6" creationId="{3717DD00-A238-418D-9DD7-3F098E187206}"/>
          </ac:spMkLst>
        </pc:spChg>
        <pc:spChg chg="mod">
          <ac:chgData name="Chen, Hairong" userId="a9f4621c-bc2a-4414-9711-ba3c583fdc58" providerId="ADAL" clId="{57AB6465-2CFC-42A3-8A0D-A06D61D55302}" dt="2022-11-19T08:54:18.503" v="1218" actId="1037"/>
          <ac:spMkLst>
            <pc:docMk/>
            <pc:sldMk cId="345357111" sldId="2147308765"/>
            <ac:spMk id="16" creationId="{8E6E6CA8-43A4-4A90-BECA-ED01DEE70CA5}"/>
          </ac:spMkLst>
        </pc:spChg>
        <pc:spChg chg="mod">
          <ac:chgData name="Chen, Hairong" userId="a9f4621c-bc2a-4414-9711-ba3c583fdc58" providerId="ADAL" clId="{57AB6465-2CFC-42A3-8A0D-A06D61D55302}" dt="2022-11-19T09:05:12.339" v="1448" actId="1038"/>
          <ac:spMkLst>
            <pc:docMk/>
            <pc:sldMk cId="345357111" sldId="2147308765"/>
            <ac:spMk id="17" creationId="{946E7D46-361A-49E9-8330-1CD239D064F8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26" creationId="{DE452107-AB24-4828-A93B-E720409F8375}"/>
          </ac:spMkLst>
        </pc:spChg>
        <pc:spChg chg="mod">
          <ac:chgData name="Chen, Hairong" userId="a9f4621c-bc2a-4414-9711-ba3c583fdc58" providerId="ADAL" clId="{57AB6465-2CFC-42A3-8A0D-A06D61D55302}" dt="2022-11-19T08:53:47.509" v="1214" actId="1037"/>
          <ac:spMkLst>
            <pc:docMk/>
            <pc:sldMk cId="345357111" sldId="2147308765"/>
            <ac:spMk id="38" creationId="{35D6A1E5-7EB6-478B-AB8E-89B2FC45C135}"/>
          </ac:spMkLst>
        </pc:spChg>
        <pc:spChg chg="mod">
          <ac:chgData name="Chen, Hairong" userId="a9f4621c-bc2a-4414-9711-ba3c583fdc58" providerId="ADAL" clId="{57AB6465-2CFC-42A3-8A0D-A06D61D55302}" dt="2022-11-19T09:06:35.803" v="1481" actId="1076"/>
          <ac:spMkLst>
            <pc:docMk/>
            <pc:sldMk cId="345357111" sldId="2147308765"/>
            <ac:spMk id="51" creationId="{4C337267-0AC1-43A2-B8FC-872F927E2C3C}"/>
          </ac:spMkLst>
        </pc:spChg>
        <pc:spChg chg="mod">
          <ac:chgData name="Chen, Hairong" userId="a9f4621c-bc2a-4414-9711-ba3c583fdc58" providerId="ADAL" clId="{57AB6465-2CFC-42A3-8A0D-A06D61D55302}" dt="2022-11-19T08:42:50.978" v="1048" actId="1036"/>
          <ac:spMkLst>
            <pc:docMk/>
            <pc:sldMk cId="345357111" sldId="2147308765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71" creationId="{E95B20CC-C94C-43A0-8D72-D284708DE3E1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19T09:14:26.926" v="1530" actId="207"/>
          <ac:spMkLst>
            <pc:docMk/>
            <pc:sldMk cId="345357111" sldId="2147308765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83" creationId="{405F1DA3-5CDD-403C-A233-D020320BAD1C}"/>
          </ac:spMkLst>
        </pc:spChg>
        <pc:spChg chg="mod">
          <ac:chgData name="Chen, Hairong" userId="a9f4621c-bc2a-4414-9711-ba3c583fdc58" providerId="ADAL" clId="{57AB6465-2CFC-42A3-8A0D-A06D61D55302}" dt="2022-11-19T09:00:01.768" v="1329" actId="1076"/>
          <ac:spMkLst>
            <pc:docMk/>
            <pc:sldMk cId="345357111" sldId="2147308765"/>
            <ac:spMk id="84" creationId="{5C35CBE3-C53E-4551-B4ED-23D5F3D40F68}"/>
          </ac:spMkLst>
        </pc:spChg>
        <pc:spChg chg="add del mod">
          <ac:chgData name="Chen, Hairong" userId="a9f4621c-bc2a-4414-9711-ba3c583fdc58" providerId="ADAL" clId="{57AB6465-2CFC-42A3-8A0D-A06D61D55302}" dt="2022-11-19T08:45:14.471" v="1100" actId="478"/>
          <ac:spMkLst>
            <pc:docMk/>
            <pc:sldMk cId="345357111" sldId="2147308765"/>
            <ac:spMk id="85" creationId="{A84D6CD3-A1D4-47DE-93D7-E31AF0F28379}"/>
          </ac:spMkLst>
        </pc:spChg>
        <pc:spChg chg="add mod">
          <ac:chgData name="Chen, Hairong" userId="a9f4621c-bc2a-4414-9711-ba3c583fdc58" providerId="ADAL" clId="{57AB6465-2CFC-42A3-8A0D-A06D61D55302}" dt="2022-11-19T09:09:18.593" v="1514" actId="1035"/>
          <ac:spMkLst>
            <pc:docMk/>
            <pc:sldMk cId="345357111" sldId="2147308765"/>
            <ac:spMk id="86" creationId="{18D1E693-6BB9-457D-8D1D-CD316876D754}"/>
          </ac:spMkLst>
        </pc:spChg>
        <pc:spChg chg="add mod">
          <ac:chgData name="Chen, Hairong" userId="a9f4621c-bc2a-4414-9711-ba3c583fdc58" providerId="ADAL" clId="{57AB6465-2CFC-42A3-8A0D-A06D61D55302}" dt="2022-11-19T09:04:50.042" v="1432" actId="1038"/>
          <ac:spMkLst>
            <pc:docMk/>
            <pc:sldMk cId="345357111" sldId="2147308765"/>
            <ac:spMk id="87" creationId="{F2C4D6CC-4079-4F89-ADC6-4EA79D97CE68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88" creationId="{CB87BB63-474E-4B1D-B316-ACA5DF3EBD4A}"/>
          </ac:spMkLst>
        </pc:spChg>
        <pc:spChg chg="mod">
          <ac:chgData name="Chen, Hairong" userId="a9f4621c-bc2a-4414-9711-ba3c583fdc58" providerId="ADAL" clId="{57AB6465-2CFC-42A3-8A0D-A06D61D55302}" dt="2022-11-19T08:59:55.249" v="1328" actId="1036"/>
          <ac:spMkLst>
            <pc:docMk/>
            <pc:sldMk cId="345357111" sldId="2147308765"/>
            <ac:spMk id="100" creationId="{0604FB86-ED1F-4930-ABE6-726686675605}"/>
          </ac:spMkLst>
        </pc:spChg>
        <pc:spChg chg="mod">
          <ac:chgData name="Chen, Hairong" userId="a9f4621c-bc2a-4414-9711-ba3c583fdc58" providerId="ADAL" clId="{57AB6465-2CFC-42A3-8A0D-A06D61D55302}" dt="2022-11-19T09:16:42.539" v="1538" actId="1076"/>
          <ac:spMkLst>
            <pc:docMk/>
            <pc:sldMk cId="345357111" sldId="2147308765"/>
            <ac:spMk id="110" creationId="{13703DC9-B180-47DD-B9C3-7C6039FF1EF7}"/>
          </ac:spMkLst>
        </pc:spChg>
        <pc:spChg chg="mod">
          <ac:chgData name="Chen, Hairong" userId="a9f4621c-bc2a-4414-9711-ba3c583fdc58" providerId="ADAL" clId="{57AB6465-2CFC-42A3-8A0D-A06D61D55302}" dt="2022-11-19T10:47:58.888" v="1547" actId="2711"/>
          <ac:spMkLst>
            <pc:docMk/>
            <pc:sldMk cId="345357111" sldId="2147308765"/>
            <ac:spMk id="113" creationId="{1C2F6C2F-565B-4AE1-A345-A70932FD14F6}"/>
          </ac:spMkLst>
        </pc:spChg>
        <pc:spChg chg="add mod">
          <ac:chgData name="Chen, Hairong" userId="a9f4621c-bc2a-4414-9711-ba3c583fdc58" providerId="ADAL" clId="{57AB6465-2CFC-42A3-8A0D-A06D61D55302}" dt="2022-11-19T09:09:42.423" v="1520" actId="14100"/>
          <ac:spMkLst>
            <pc:docMk/>
            <pc:sldMk cId="345357111" sldId="2147308765"/>
            <ac:spMk id="114" creationId="{FDABBAF2-06BB-48AC-A4E4-7FE4C83EABBE}"/>
          </ac:spMkLst>
        </pc:spChg>
        <pc:spChg chg="add mod">
          <ac:chgData name="Chen, Hairong" userId="a9f4621c-bc2a-4414-9711-ba3c583fdc58" providerId="ADAL" clId="{57AB6465-2CFC-42A3-8A0D-A06D61D55302}" dt="2022-11-19T09:09:38.375" v="1519" actId="14100"/>
          <ac:spMkLst>
            <pc:docMk/>
            <pc:sldMk cId="345357111" sldId="2147308765"/>
            <ac:spMk id="116" creationId="{09DA0DB3-4553-450F-BD38-7652FE1C5E5F}"/>
          </ac:spMkLst>
        </pc:spChg>
        <pc:spChg chg="add mod">
          <ac:chgData name="Chen, Hairong" userId="a9f4621c-bc2a-4414-9711-ba3c583fdc58" providerId="ADAL" clId="{57AB6465-2CFC-42A3-8A0D-A06D61D55302}" dt="2022-11-19T09:16:54.622" v="1540" actId="1076"/>
          <ac:spMkLst>
            <pc:docMk/>
            <pc:sldMk cId="345357111" sldId="2147308765"/>
            <ac:spMk id="121" creationId="{910FEFD4-944D-4BA7-9371-4147C96507D9}"/>
          </ac:spMkLst>
        </pc:spChg>
        <pc:spChg chg="add mod ord">
          <ac:chgData name="Chen, Hairong" userId="a9f4621c-bc2a-4414-9711-ba3c583fdc58" providerId="ADAL" clId="{57AB6465-2CFC-42A3-8A0D-A06D61D55302}" dt="2022-11-19T09:08:53.058" v="1510" actId="1035"/>
          <ac:spMkLst>
            <pc:docMk/>
            <pc:sldMk cId="345357111" sldId="2147308765"/>
            <ac:spMk id="133" creationId="{BD6FA22F-63C1-4DD3-9110-09FD6EA58229}"/>
          </ac:spMkLst>
        </pc:spChg>
        <pc:spChg chg="mod">
          <ac:chgData name="Chen, Hairong" userId="a9f4621c-bc2a-4414-9711-ba3c583fdc58" providerId="ADAL" clId="{57AB6465-2CFC-42A3-8A0D-A06D61D55302}" dt="2022-11-19T09:00:49.703" v="1338" actId="1076"/>
          <ac:spMkLst>
            <pc:docMk/>
            <pc:sldMk cId="345357111" sldId="2147308765"/>
            <ac:spMk id="258" creationId="{A9D3D80E-7623-47B5-B34B-401E0C007D3F}"/>
          </ac:spMkLst>
        </pc:spChg>
        <pc:spChg chg="mod">
          <ac:chgData name="Chen, Hairong" userId="a9f4621c-bc2a-4414-9711-ba3c583fdc58" providerId="ADAL" clId="{57AB6465-2CFC-42A3-8A0D-A06D61D55302}" dt="2022-11-19T09:05:20.953" v="1471" actId="1038"/>
          <ac:spMkLst>
            <pc:docMk/>
            <pc:sldMk cId="345357111" sldId="2147308765"/>
            <ac:spMk id="261" creationId="{EFD99E98-F91D-48BD-9998-DBBCB0047AF7}"/>
          </ac:spMkLst>
        </pc:spChg>
        <pc:spChg chg="mod">
          <ac:chgData name="Chen, Hairong" userId="a9f4621c-bc2a-4414-9711-ba3c583fdc58" providerId="ADAL" clId="{57AB6465-2CFC-42A3-8A0D-A06D61D55302}" dt="2022-11-19T09:05:20.953" v="1471" actId="1038"/>
          <ac:spMkLst>
            <pc:docMk/>
            <pc:sldMk cId="345357111" sldId="2147308765"/>
            <ac:spMk id="265" creationId="{C9FDCC93-C19B-43D5-A2C2-1E0044937F90}"/>
          </ac:spMkLst>
        </pc:spChg>
        <pc:spChg chg="mod">
          <ac:chgData name="Chen, Hairong" userId="a9f4621c-bc2a-4414-9711-ba3c583fdc58" providerId="ADAL" clId="{57AB6465-2CFC-42A3-8A0D-A06D61D55302}" dt="2022-11-19T09:00:52.403" v="1339" actId="1076"/>
          <ac:spMkLst>
            <pc:docMk/>
            <pc:sldMk cId="345357111" sldId="2147308765"/>
            <ac:spMk id="270" creationId="{84BE0779-E33E-4930-AF6D-1D4577F59BFD}"/>
          </ac:spMkLst>
        </pc:spChg>
        <pc:grpChg chg="mod">
          <ac:chgData name="Chen, Hairong" userId="a9f4621c-bc2a-4414-9711-ba3c583fdc58" providerId="ADAL" clId="{57AB6465-2CFC-42A3-8A0D-A06D61D55302}" dt="2022-11-19T08:59:55.249" v="1328" actId="1036"/>
          <ac:grpSpMkLst>
            <pc:docMk/>
            <pc:sldMk cId="345357111" sldId="2147308765"/>
            <ac:grpSpMk id="27" creationId="{65601E38-7E74-4D0C-AD8E-D1DB4B5BE054}"/>
          </ac:grpSpMkLst>
        </pc:grpChg>
        <pc:picChg chg="add del mod">
          <ac:chgData name="Chen, Hairong" userId="a9f4621c-bc2a-4414-9711-ba3c583fdc58" providerId="ADAL" clId="{57AB6465-2CFC-42A3-8A0D-A06D61D55302}" dt="2022-11-19T08:56:21.951" v="1222" actId="478"/>
          <ac:picMkLst>
            <pc:docMk/>
            <pc:sldMk cId="345357111" sldId="2147308765"/>
            <ac:picMk id="33" creationId="{B4748DD9-6BC2-4203-AB84-DA1BE635DB0E}"/>
          </ac:picMkLst>
        </pc:picChg>
        <pc:picChg chg="add del mod">
          <ac:chgData name="Chen, Hairong" userId="a9f4621c-bc2a-4414-9711-ba3c583fdc58" providerId="ADAL" clId="{57AB6465-2CFC-42A3-8A0D-A06D61D55302}" dt="2022-11-19T09:07:10.566" v="1484" actId="478"/>
          <ac:picMkLst>
            <pc:docMk/>
            <pc:sldMk cId="345357111" sldId="2147308765"/>
            <ac:picMk id="40" creationId="{C0C15327-EAEA-438B-A6BC-E0D5060A1C6E}"/>
          </ac:picMkLst>
        </pc:picChg>
        <pc:picChg chg="add del mod">
          <ac:chgData name="Chen, Hairong" userId="a9f4621c-bc2a-4414-9711-ba3c583fdc58" providerId="ADAL" clId="{57AB6465-2CFC-42A3-8A0D-A06D61D55302}" dt="2022-11-19T08:57:14.247" v="1234" actId="478"/>
          <ac:picMkLst>
            <pc:docMk/>
            <pc:sldMk cId="345357111" sldId="2147308765"/>
            <ac:picMk id="45" creationId="{575FC08C-FC65-4699-8831-9C4D57FBE9BD}"/>
          </ac:picMkLst>
        </pc:picChg>
        <pc:picChg chg="add mod">
          <ac:chgData name="Chen, Hairong" userId="a9f4621c-bc2a-4414-9711-ba3c583fdc58" providerId="ADAL" clId="{57AB6465-2CFC-42A3-8A0D-A06D61D55302}" dt="2022-11-19T08:59:55.249" v="1328" actId="1036"/>
          <ac:picMkLst>
            <pc:docMk/>
            <pc:sldMk cId="345357111" sldId="2147308765"/>
            <ac:picMk id="101" creationId="{0DB427DC-2705-4044-B616-2451DAFA8637}"/>
          </ac:picMkLst>
        </pc:picChg>
        <pc:picChg chg="add mod">
          <ac:chgData name="Chen, Hairong" userId="a9f4621c-bc2a-4414-9711-ba3c583fdc58" providerId="ADAL" clId="{57AB6465-2CFC-42A3-8A0D-A06D61D55302}" dt="2022-11-19T08:59:55.249" v="1328" actId="1036"/>
          <ac:picMkLst>
            <pc:docMk/>
            <pc:sldMk cId="345357111" sldId="2147308765"/>
            <ac:picMk id="102" creationId="{1E9C871D-2105-4773-8E44-AB9B04A2A1BC}"/>
          </ac:picMkLst>
        </pc:picChg>
        <pc:picChg chg="add mod">
          <ac:chgData name="Chen, Hairong" userId="a9f4621c-bc2a-4414-9711-ba3c583fdc58" providerId="ADAL" clId="{57AB6465-2CFC-42A3-8A0D-A06D61D55302}" dt="2022-11-19T09:07:15.133" v="1485" actId="1076"/>
          <ac:picMkLst>
            <pc:docMk/>
            <pc:sldMk cId="345357111" sldId="2147308765"/>
            <ac:picMk id="123" creationId="{0D7D193C-1D6C-4865-8297-5EED1C935CFC}"/>
          </ac:picMkLst>
        </pc:picChg>
        <pc:picChg chg="mod">
          <ac:chgData name="Chen, Hairong" userId="a9f4621c-bc2a-4414-9711-ba3c583fdc58" providerId="ADAL" clId="{57AB6465-2CFC-42A3-8A0D-A06D61D55302}" dt="2022-11-19T09:05:20.953" v="1471" actId="1038"/>
          <ac:picMkLst>
            <pc:docMk/>
            <pc:sldMk cId="345357111" sldId="2147308765"/>
            <ac:picMk id="278" creationId="{3907A93E-E5F4-46BD-A47A-7EA071659CD7}"/>
          </ac:picMkLst>
        </pc:picChg>
        <pc:cxnChg chg="mod">
          <ac:chgData name="Chen, Hairong" userId="a9f4621c-bc2a-4414-9711-ba3c583fdc58" providerId="ADAL" clId="{57AB6465-2CFC-42A3-8A0D-A06D61D55302}" dt="2022-11-19T10:47:53.510" v="1546" actId="1076"/>
          <ac:cxnSpMkLst>
            <pc:docMk/>
            <pc:sldMk cId="345357111" sldId="2147308765"/>
            <ac:cxnSpMk id="46" creationId="{4C84620F-C858-4CE3-AD61-173C63A9C08A}"/>
          </ac:cxnSpMkLst>
        </pc:cxnChg>
        <pc:cxnChg chg="mod">
          <ac:chgData name="Chen, Hairong" userId="a9f4621c-bc2a-4414-9711-ba3c583fdc58" providerId="ADAL" clId="{57AB6465-2CFC-42A3-8A0D-A06D61D55302}" dt="2022-11-19T09:12:05.239" v="1529" actId="14100"/>
          <ac:cxnSpMkLst>
            <pc:docMk/>
            <pc:sldMk cId="345357111" sldId="2147308765"/>
            <ac:cxnSpMk id="60" creationId="{CB55465D-EF2B-453A-9AEE-99785C44273D}"/>
          </ac:cxnSpMkLst>
        </pc:cxnChg>
        <pc:cxnChg chg="mod">
          <ac:chgData name="Chen, Hairong" userId="a9f4621c-bc2a-4414-9711-ba3c583fdc58" providerId="ADAL" clId="{57AB6465-2CFC-42A3-8A0D-A06D61D55302}" dt="2022-11-19T09:12:00.706" v="1528" actId="14100"/>
          <ac:cxnSpMkLst>
            <pc:docMk/>
            <pc:sldMk cId="345357111" sldId="2147308765"/>
            <ac:cxnSpMk id="62" creationId="{9404D6B9-2EAF-4811-9E18-5152FFABD449}"/>
          </ac:cxnSpMkLst>
        </pc:cxnChg>
        <pc:cxnChg chg="mod">
          <ac:chgData name="Chen, Hairong" userId="a9f4621c-bc2a-4414-9711-ba3c583fdc58" providerId="ADAL" clId="{57AB6465-2CFC-42A3-8A0D-A06D61D55302}" dt="2022-11-19T08:54:18.503" v="1218" actId="1037"/>
          <ac:cxnSpMkLst>
            <pc:docMk/>
            <pc:sldMk cId="345357111" sldId="2147308765"/>
            <ac:cxnSpMk id="73" creationId="{98ECBBED-2769-4441-8A99-D38C8A5603A0}"/>
          </ac:cxnSpMkLst>
        </pc:cxnChg>
        <pc:cxnChg chg="mod">
          <ac:chgData name="Chen, Hairong" userId="a9f4621c-bc2a-4414-9711-ba3c583fdc58" providerId="ADAL" clId="{57AB6465-2CFC-42A3-8A0D-A06D61D55302}" dt="2022-11-19T10:45:46.322" v="1542" actId="14100"/>
          <ac:cxnSpMkLst>
            <pc:docMk/>
            <pc:sldMk cId="345357111" sldId="2147308765"/>
            <ac:cxnSpMk id="78" creationId="{41BA6E01-A3D5-4BF1-BAB3-460F2F7AB6FF}"/>
          </ac:cxnSpMkLst>
        </pc:cxnChg>
        <pc:cxnChg chg="mod">
          <ac:chgData name="Chen, Hairong" userId="a9f4621c-bc2a-4414-9711-ba3c583fdc58" providerId="ADAL" clId="{57AB6465-2CFC-42A3-8A0D-A06D61D55302}" dt="2022-11-19T09:16:38.569" v="1537" actId="14100"/>
          <ac:cxnSpMkLst>
            <pc:docMk/>
            <pc:sldMk cId="345357111" sldId="2147308765"/>
            <ac:cxnSpMk id="81" creationId="{9C1D6138-BABE-4E9C-BEF7-ABF5780D785F}"/>
          </ac:cxnSpMkLst>
        </pc:cxnChg>
        <pc:cxnChg chg="add del mod">
          <ac:chgData name="Chen, Hairong" userId="a9f4621c-bc2a-4414-9711-ba3c583fdc58" providerId="ADAL" clId="{57AB6465-2CFC-42A3-8A0D-A06D61D55302}" dt="2022-11-19T08:49:25.190" v="1150" actId="478"/>
          <ac:cxnSpMkLst>
            <pc:docMk/>
            <pc:sldMk cId="345357111" sldId="2147308765"/>
            <ac:cxnSpMk id="89" creationId="{48D1FE93-6AD5-4ED2-B5C2-A9E493EDA8B2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90" creationId="{73563C34-AB4C-43CC-8286-F4A4DC4FD9CD}"/>
          </ac:cxnSpMkLst>
        </pc:cxnChg>
        <pc:cxnChg chg="add del mod">
          <ac:chgData name="Chen, Hairong" userId="a9f4621c-bc2a-4414-9711-ba3c583fdc58" providerId="ADAL" clId="{57AB6465-2CFC-42A3-8A0D-A06D61D55302}" dt="2022-11-19T08:49:28.227" v="1151" actId="478"/>
          <ac:cxnSpMkLst>
            <pc:docMk/>
            <pc:sldMk cId="345357111" sldId="2147308765"/>
            <ac:cxnSpMk id="91" creationId="{6CBCCE31-780B-4DFB-9327-057C24DBCBBF}"/>
          </ac:cxnSpMkLst>
        </pc:cxnChg>
        <pc:cxnChg chg="add 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92" creationId="{5AB56FB4-C952-49F9-87F0-E7CB1DF9A670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108" creationId="{F2CE3DAC-C50F-4C36-9CBD-3F76BB13F26F}"/>
          </ac:cxnSpMkLst>
        </pc:cxnChg>
        <pc:cxnChg chg="mod">
          <ac:chgData name="Chen, Hairong" userId="a9f4621c-bc2a-4414-9711-ba3c583fdc58" providerId="ADAL" clId="{57AB6465-2CFC-42A3-8A0D-A06D61D55302}" dt="2022-11-19T09:03:52.785" v="1404" actId="1582"/>
          <ac:cxnSpMkLst>
            <pc:docMk/>
            <pc:sldMk cId="345357111" sldId="2147308765"/>
            <ac:cxnSpMk id="117" creationId="{D4FB5D48-62F4-4443-945E-D6E3E59F171B}"/>
          </ac:cxnSpMkLst>
        </pc:cxnChg>
        <pc:cxnChg chg="add mod">
          <ac:chgData name="Chen, Hairong" userId="a9f4621c-bc2a-4414-9711-ba3c583fdc58" providerId="ADAL" clId="{57AB6465-2CFC-42A3-8A0D-A06D61D55302}" dt="2022-11-19T09:05:07.348" v="1434" actId="14100"/>
          <ac:cxnSpMkLst>
            <pc:docMk/>
            <pc:sldMk cId="345357111" sldId="2147308765"/>
            <ac:cxnSpMk id="118" creationId="{E781CE47-77B3-422B-A522-812055A34958}"/>
          </ac:cxnSpMkLst>
        </pc:cxnChg>
        <pc:cxnChg chg="add mod">
          <ac:chgData name="Chen, Hairong" userId="a9f4621c-bc2a-4414-9711-ba3c583fdc58" providerId="ADAL" clId="{57AB6465-2CFC-42A3-8A0D-A06D61D55302}" dt="2022-11-19T10:47:10.233" v="1544" actId="14100"/>
          <ac:cxnSpMkLst>
            <pc:docMk/>
            <pc:sldMk cId="345357111" sldId="2147308765"/>
            <ac:cxnSpMk id="119" creationId="{EA0212F1-17DE-4DA2-942C-DCCC6A5FD41F}"/>
          </ac:cxnSpMkLst>
        </pc:cxnChg>
        <pc:cxnChg chg="mod">
          <ac:chgData name="Chen, Hairong" userId="a9f4621c-bc2a-4414-9711-ba3c583fdc58" providerId="ADAL" clId="{57AB6465-2CFC-42A3-8A0D-A06D61D55302}" dt="2022-11-19T09:04:02.310" v="1406" actId="1582"/>
          <ac:cxnSpMkLst>
            <pc:docMk/>
            <pc:sldMk cId="345357111" sldId="2147308765"/>
            <ac:cxnSpMk id="120" creationId="{A0B26F9E-752C-4772-898E-7D1C840C71A4}"/>
          </ac:cxnSpMkLst>
        </pc:cxnChg>
        <pc:cxnChg chg="add del mod">
          <ac:chgData name="Chen, Hairong" userId="a9f4621c-bc2a-4414-9711-ba3c583fdc58" providerId="ADAL" clId="{57AB6465-2CFC-42A3-8A0D-A06D61D55302}" dt="2022-11-19T09:10:41.962" v="1526" actId="478"/>
          <ac:cxnSpMkLst>
            <pc:docMk/>
            <pc:sldMk cId="345357111" sldId="2147308765"/>
            <ac:cxnSpMk id="124" creationId="{2881AFC1-CE98-4CED-8113-1727352A8C5C}"/>
          </ac:cxnSpMkLst>
        </pc:cxnChg>
        <pc:cxnChg chg="add del mod">
          <ac:chgData name="Chen, Hairong" userId="a9f4621c-bc2a-4414-9711-ba3c583fdc58" providerId="ADAL" clId="{57AB6465-2CFC-42A3-8A0D-A06D61D55302}" dt="2022-11-19T09:10:39.113" v="1525" actId="478"/>
          <ac:cxnSpMkLst>
            <pc:docMk/>
            <pc:sldMk cId="345357111" sldId="2147308765"/>
            <ac:cxnSpMk id="129" creationId="{805566AC-7E60-4638-829B-5BD742D2465C}"/>
          </ac:cxnSpMkLst>
        </pc:cxnChg>
        <pc:cxnChg chg="add del mod">
          <ac:chgData name="Chen, Hairong" userId="a9f4621c-bc2a-4414-9711-ba3c583fdc58" providerId="ADAL" clId="{57AB6465-2CFC-42A3-8A0D-A06D61D55302}" dt="2022-11-19T09:10:31.991" v="1524" actId="478"/>
          <ac:cxnSpMkLst>
            <pc:docMk/>
            <pc:sldMk cId="345357111" sldId="2147308765"/>
            <ac:cxnSpMk id="137" creationId="{0FE9779D-5DD4-494C-BD01-3BB3BA427FDC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154" creationId="{EB9A84D0-A71F-4F88-B4E6-5536232B8AC0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170" creationId="{C8F7B293-F1CF-42E2-943E-014C22DCB96E}"/>
          </ac:cxnSpMkLst>
        </pc:cxnChg>
        <pc:cxnChg chg="mod">
          <ac:chgData name="Chen, Hairong" userId="a9f4621c-bc2a-4414-9711-ba3c583fdc58" providerId="ADAL" clId="{57AB6465-2CFC-42A3-8A0D-A06D61D55302}" dt="2022-11-19T09:04:02.310" v="1406" actId="1582"/>
          <ac:cxnSpMkLst>
            <pc:docMk/>
            <pc:sldMk cId="345357111" sldId="2147308765"/>
            <ac:cxnSpMk id="185" creationId="{90EC0442-75C8-4BEA-893A-62FAFAC89363}"/>
          </ac:cxnSpMkLst>
        </pc:cxnChg>
        <pc:cxnChg chg="mod">
          <ac:chgData name="Chen, Hairong" userId="a9f4621c-bc2a-4414-9711-ba3c583fdc58" providerId="ADAL" clId="{57AB6465-2CFC-42A3-8A0D-A06D61D55302}" dt="2022-11-19T09:04:02.310" v="1406" actId="1582"/>
          <ac:cxnSpMkLst>
            <pc:docMk/>
            <pc:sldMk cId="345357111" sldId="2147308765"/>
            <ac:cxnSpMk id="188" creationId="{7D52B52C-F3E5-41E1-A3F3-89792C0DD622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256" creationId="{6FC0CDDC-202A-4F69-83C3-C857B084F032}"/>
          </ac:cxnSpMkLst>
        </pc:cxnChg>
        <pc:cxnChg chg="mod">
          <ac:chgData name="Chen, Hairong" userId="a9f4621c-bc2a-4414-9711-ba3c583fdc58" providerId="ADAL" clId="{57AB6465-2CFC-42A3-8A0D-A06D61D55302}" dt="2022-11-19T08:59:55.249" v="1328" actId="1036"/>
          <ac:cxnSpMkLst>
            <pc:docMk/>
            <pc:sldMk cId="345357111" sldId="2147308765"/>
            <ac:cxnSpMk id="257" creationId="{39A3B005-A7C1-48BC-BA83-4D3538C8B923}"/>
          </ac:cxnSpMkLst>
        </pc:cxnChg>
        <pc:cxnChg chg="mod">
          <ac:chgData name="Chen, Hairong" userId="a9f4621c-bc2a-4414-9711-ba3c583fdc58" providerId="ADAL" clId="{57AB6465-2CFC-42A3-8A0D-A06D61D55302}" dt="2022-11-19T09:05:20.953" v="1471" actId="1038"/>
          <ac:cxnSpMkLst>
            <pc:docMk/>
            <pc:sldMk cId="345357111" sldId="2147308765"/>
            <ac:cxnSpMk id="262" creationId="{6A041B48-15DE-4415-9A72-A37CC4196073}"/>
          </ac:cxnSpMkLst>
        </pc:cxnChg>
        <pc:cxnChg chg="mod">
          <ac:chgData name="Chen, Hairong" userId="a9f4621c-bc2a-4414-9711-ba3c583fdc58" providerId="ADAL" clId="{57AB6465-2CFC-42A3-8A0D-A06D61D55302}" dt="2022-11-19T09:00:49.703" v="1338" actId="1076"/>
          <ac:cxnSpMkLst>
            <pc:docMk/>
            <pc:sldMk cId="345357111" sldId="2147308765"/>
            <ac:cxnSpMk id="274" creationId="{908482D0-3944-46F3-A0E3-C75601EB2BA6}"/>
          </ac:cxnSpMkLst>
        </pc:cxnChg>
      </pc:sldChg>
      <pc:sldChg chg="modSp add del mod">
        <pc:chgData name="Chen, Hairong" userId="a9f4621c-bc2a-4414-9711-ba3c583fdc58" providerId="ADAL" clId="{57AB6465-2CFC-42A3-8A0D-A06D61D55302}" dt="2022-11-19T11:42:39.988" v="1620" actId="47"/>
        <pc:sldMkLst>
          <pc:docMk/>
          <pc:sldMk cId="2131745828" sldId="2147308766"/>
        </pc:sldMkLst>
        <pc:spChg chg="mod">
          <ac:chgData name="Chen, Hairong" userId="a9f4621c-bc2a-4414-9711-ba3c583fdc58" providerId="ADAL" clId="{57AB6465-2CFC-42A3-8A0D-A06D61D55302}" dt="2022-11-19T11:34:07.940" v="1582" actId="255"/>
          <ac:spMkLst>
            <pc:docMk/>
            <pc:sldMk cId="2131745828" sldId="2147308766"/>
            <ac:spMk id="4" creationId="{719FC5D2-7BC3-461D-A10A-B7C87A59A04C}"/>
          </ac:spMkLst>
        </pc:spChg>
        <pc:spChg chg="mod">
          <ac:chgData name="Chen, Hairong" userId="a9f4621c-bc2a-4414-9711-ba3c583fdc58" providerId="ADAL" clId="{57AB6465-2CFC-42A3-8A0D-A06D61D55302}" dt="2022-11-19T11:35:00.063" v="1591" actId="255"/>
          <ac:spMkLst>
            <pc:docMk/>
            <pc:sldMk cId="2131745828" sldId="2147308766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19T11:35:10.491" v="1593" actId="255"/>
          <ac:spMkLst>
            <pc:docMk/>
            <pc:sldMk cId="2131745828" sldId="2147308766"/>
            <ac:spMk id="7" creationId="{20B24D1D-DC65-4048-810F-11D963110333}"/>
          </ac:spMkLst>
        </pc:spChg>
        <pc:spChg chg="mod">
          <ac:chgData name="Chen, Hairong" userId="a9f4621c-bc2a-4414-9711-ba3c583fdc58" providerId="ADAL" clId="{57AB6465-2CFC-42A3-8A0D-A06D61D55302}" dt="2022-11-19T11:37:40.889" v="1612" actId="20577"/>
          <ac:spMkLst>
            <pc:docMk/>
            <pc:sldMk cId="2131745828" sldId="2147308766"/>
            <ac:spMk id="8" creationId="{FBD30F7B-C3C5-4E24-90CE-F21979D29335}"/>
          </ac:spMkLst>
        </pc:spChg>
        <pc:spChg chg="mod">
          <ac:chgData name="Chen, Hairong" userId="a9f4621c-bc2a-4414-9711-ba3c583fdc58" providerId="ADAL" clId="{57AB6465-2CFC-42A3-8A0D-A06D61D55302}" dt="2022-11-19T11:35:44.626" v="1595" actId="255"/>
          <ac:spMkLst>
            <pc:docMk/>
            <pc:sldMk cId="2131745828" sldId="2147308766"/>
            <ac:spMk id="10" creationId="{9CAE7B10-7A69-43F3-AAFE-7D1E4F215A98}"/>
          </ac:spMkLst>
        </pc:spChg>
        <pc:spChg chg="mod">
          <ac:chgData name="Chen, Hairong" userId="a9f4621c-bc2a-4414-9711-ba3c583fdc58" providerId="ADAL" clId="{57AB6465-2CFC-42A3-8A0D-A06D61D55302}" dt="2022-11-19T11:34:54.513" v="1590" actId="255"/>
          <ac:spMkLst>
            <pc:docMk/>
            <pc:sldMk cId="2131745828" sldId="2147308766"/>
            <ac:spMk id="17" creationId="{946E7D46-361A-49E9-8330-1CD239D064F8}"/>
          </ac:spMkLst>
        </pc:spChg>
        <pc:spChg chg="mod">
          <ac:chgData name="Chen, Hairong" userId="a9f4621c-bc2a-4414-9711-ba3c583fdc58" providerId="ADAL" clId="{57AB6465-2CFC-42A3-8A0D-A06D61D55302}" dt="2022-11-19T11:34:28.294" v="1585" actId="255"/>
          <ac:spMkLst>
            <pc:docMk/>
            <pc:sldMk cId="2131745828" sldId="2147308766"/>
            <ac:spMk id="22" creationId="{F360C643-E30F-4E20-9B99-A603504AD6E8}"/>
          </ac:spMkLst>
        </pc:spChg>
        <pc:spChg chg="mod">
          <ac:chgData name="Chen, Hairong" userId="a9f4621c-bc2a-4414-9711-ba3c583fdc58" providerId="ADAL" clId="{57AB6465-2CFC-42A3-8A0D-A06D61D55302}" dt="2022-11-19T11:34:39.347" v="1587" actId="255"/>
          <ac:spMkLst>
            <pc:docMk/>
            <pc:sldMk cId="2131745828" sldId="2147308766"/>
            <ac:spMk id="24" creationId="{BD0A1F30-8835-438B-A4C2-317A93EE954F}"/>
          </ac:spMkLst>
        </pc:spChg>
        <pc:spChg chg="mod">
          <ac:chgData name="Chen, Hairong" userId="a9f4621c-bc2a-4414-9711-ba3c583fdc58" providerId="ADAL" clId="{57AB6465-2CFC-42A3-8A0D-A06D61D55302}" dt="2022-11-19T11:34:34.609" v="1586" actId="255"/>
          <ac:spMkLst>
            <pc:docMk/>
            <pc:sldMk cId="2131745828" sldId="2147308766"/>
            <ac:spMk id="25" creationId="{A62BDBAF-DA13-4B0E-97F2-AA6760AADDE8}"/>
          </ac:spMkLst>
        </pc:spChg>
        <pc:spChg chg="mod">
          <ac:chgData name="Chen, Hairong" userId="a9f4621c-bc2a-4414-9711-ba3c583fdc58" providerId="ADAL" clId="{57AB6465-2CFC-42A3-8A0D-A06D61D55302}" dt="2022-11-19T11:37:42.533" v="1614" actId="255"/>
          <ac:spMkLst>
            <pc:docMk/>
            <pc:sldMk cId="2131745828" sldId="2147308766"/>
            <ac:spMk id="26" creationId="{DE452107-AB24-4828-A93B-E720409F8375}"/>
          </ac:spMkLst>
        </pc:spChg>
        <pc:spChg chg="mod">
          <ac:chgData name="Chen, Hairong" userId="a9f4621c-bc2a-4414-9711-ba3c583fdc58" providerId="ADAL" clId="{57AB6465-2CFC-42A3-8A0D-A06D61D55302}" dt="2022-11-19T11:34:22.340" v="1584" actId="255"/>
          <ac:spMkLst>
            <pc:docMk/>
            <pc:sldMk cId="2131745828" sldId="2147308766"/>
            <ac:spMk id="57" creationId="{C0F1C1D8-5BA0-4207-8058-981E012DAC73}"/>
          </ac:spMkLst>
        </pc:spChg>
        <pc:spChg chg="mod">
          <ac:chgData name="Chen, Hairong" userId="a9f4621c-bc2a-4414-9711-ba3c583fdc58" providerId="ADAL" clId="{57AB6465-2CFC-42A3-8A0D-A06D61D55302}" dt="2022-11-19T11:35:04.634" v="1592" actId="255"/>
          <ac:spMkLst>
            <pc:docMk/>
            <pc:sldMk cId="2131745828" sldId="2147308766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19T11:33:08.817" v="1577" actId="1076"/>
          <ac:spMkLst>
            <pc:docMk/>
            <pc:sldMk cId="2131745828" sldId="2147308766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19T11:33:13.233" v="1578" actId="1076"/>
          <ac:spMkLst>
            <pc:docMk/>
            <pc:sldMk cId="2131745828" sldId="2147308766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19T11:35:49.012" v="1596" actId="255"/>
          <ac:spMkLst>
            <pc:docMk/>
            <pc:sldMk cId="2131745828" sldId="2147308766"/>
            <ac:spMk id="79" creationId="{A2D99612-490B-4170-9423-D818E788E50D}"/>
          </ac:spMkLst>
        </pc:spChg>
        <pc:spChg chg="mod">
          <ac:chgData name="Chen, Hairong" userId="a9f4621c-bc2a-4414-9711-ba3c583fdc58" providerId="ADAL" clId="{57AB6465-2CFC-42A3-8A0D-A06D61D55302}" dt="2022-11-19T11:35:55.373" v="1597" actId="255"/>
          <ac:spMkLst>
            <pc:docMk/>
            <pc:sldMk cId="2131745828" sldId="2147308766"/>
            <ac:spMk id="80" creationId="{10D62204-8B29-4D0B-81EE-D1C437494353}"/>
          </ac:spMkLst>
        </pc:spChg>
        <pc:spChg chg="mod">
          <ac:chgData name="Chen, Hairong" userId="a9f4621c-bc2a-4414-9711-ba3c583fdc58" providerId="ADAL" clId="{57AB6465-2CFC-42A3-8A0D-A06D61D55302}" dt="2022-11-19T11:35:59.839" v="1598" actId="255"/>
          <ac:spMkLst>
            <pc:docMk/>
            <pc:sldMk cId="2131745828" sldId="2147308766"/>
            <ac:spMk id="82" creationId="{43299332-60EC-4AD9-8A6D-FBA1FA7FA3D7}"/>
          </ac:spMkLst>
        </pc:spChg>
        <pc:spChg chg="mod">
          <ac:chgData name="Chen, Hairong" userId="a9f4621c-bc2a-4414-9711-ba3c583fdc58" providerId="ADAL" clId="{57AB6465-2CFC-42A3-8A0D-A06D61D55302}" dt="2022-11-19T11:32:44.577" v="1572" actId="14100"/>
          <ac:spMkLst>
            <pc:docMk/>
            <pc:sldMk cId="2131745828" sldId="2147308766"/>
            <ac:spMk id="83" creationId="{405F1DA3-5CDD-403C-A233-D020320BAD1C}"/>
          </ac:spMkLst>
        </pc:spChg>
        <pc:spChg chg="mod">
          <ac:chgData name="Chen, Hairong" userId="a9f4621c-bc2a-4414-9711-ba3c583fdc58" providerId="ADAL" clId="{57AB6465-2CFC-42A3-8A0D-A06D61D55302}" dt="2022-11-19T11:31:41.143" v="1564" actId="20577"/>
          <ac:spMkLst>
            <pc:docMk/>
            <pc:sldMk cId="2131745828" sldId="2147308766"/>
            <ac:spMk id="84" creationId="{5C35CBE3-C53E-4551-B4ED-23D5F3D40F68}"/>
          </ac:spMkLst>
        </pc:spChg>
        <pc:spChg chg="mod">
          <ac:chgData name="Chen, Hairong" userId="a9f4621c-bc2a-4414-9711-ba3c583fdc58" providerId="ADAL" clId="{57AB6465-2CFC-42A3-8A0D-A06D61D55302}" dt="2022-11-19T11:35:34.580" v="1594" actId="14100"/>
          <ac:spMkLst>
            <pc:docMk/>
            <pc:sldMk cId="2131745828" sldId="2147308766"/>
            <ac:spMk id="114" creationId="{FDABBAF2-06BB-48AC-A4E4-7FE4C83EABBE}"/>
          </ac:spMkLst>
        </pc:spChg>
        <pc:spChg chg="mod">
          <ac:chgData name="Chen, Hairong" userId="a9f4621c-bc2a-4414-9711-ba3c583fdc58" providerId="ADAL" clId="{57AB6465-2CFC-42A3-8A0D-A06D61D55302}" dt="2022-11-19T11:34:01.479" v="1581" actId="255"/>
          <ac:spMkLst>
            <pc:docMk/>
            <pc:sldMk cId="2131745828" sldId="2147308766"/>
            <ac:spMk id="258" creationId="{A9D3D80E-7623-47B5-B34B-401E0C007D3F}"/>
          </ac:spMkLst>
        </pc:spChg>
        <pc:spChg chg="mod">
          <ac:chgData name="Chen, Hairong" userId="a9f4621c-bc2a-4414-9711-ba3c583fdc58" providerId="ADAL" clId="{57AB6465-2CFC-42A3-8A0D-A06D61D55302}" dt="2022-11-19T11:34:44.574" v="1588" actId="255"/>
          <ac:spMkLst>
            <pc:docMk/>
            <pc:sldMk cId="2131745828" sldId="2147308766"/>
            <ac:spMk id="261" creationId="{EFD99E98-F91D-48BD-9998-DBBCB0047AF7}"/>
          </ac:spMkLst>
        </pc:spChg>
        <pc:spChg chg="mod">
          <ac:chgData name="Chen, Hairong" userId="a9f4621c-bc2a-4414-9711-ba3c583fdc58" providerId="ADAL" clId="{57AB6465-2CFC-42A3-8A0D-A06D61D55302}" dt="2022-11-19T11:34:48.608" v="1589" actId="255"/>
          <ac:spMkLst>
            <pc:docMk/>
            <pc:sldMk cId="2131745828" sldId="2147308766"/>
            <ac:spMk id="265" creationId="{C9FDCC93-C19B-43D5-A2C2-1E0044937F90}"/>
          </ac:spMkLst>
        </pc:spChg>
        <pc:spChg chg="mod">
          <ac:chgData name="Chen, Hairong" userId="a9f4621c-bc2a-4414-9711-ba3c583fdc58" providerId="ADAL" clId="{57AB6465-2CFC-42A3-8A0D-A06D61D55302}" dt="2022-11-19T11:39:45.907" v="1615" actId="1076"/>
          <ac:spMkLst>
            <pc:docMk/>
            <pc:sldMk cId="2131745828" sldId="2147308766"/>
            <ac:spMk id="270" creationId="{84BE0779-E33E-4930-AF6D-1D4577F59BFD}"/>
          </ac:spMkLst>
        </pc:spChg>
      </pc:sldChg>
      <pc:sldChg chg="add del">
        <pc:chgData name="Chen, Hairong" userId="a9f4621c-bc2a-4414-9711-ba3c583fdc58" providerId="ADAL" clId="{57AB6465-2CFC-42A3-8A0D-A06D61D55302}" dt="2022-11-19T11:40:57.681" v="1617"/>
        <pc:sldMkLst>
          <pc:docMk/>
          <pc:sldMk cId="1107586270" sldId="2147308767"/>
        </pc:sldMkLst>
      </pc:sldChg>
      <pc:sldChg chg="modSp add mod">
        <pc:chgData name="Chen, Hairong" userId="a9f4621c-bc2a-4414-9711-ba3c583fdc58" providerId="ADAL" clId="{57AB6465-2CFC-42A3-8A0D-A06D61D55302}" dt="2022-11-19T11:41:57.872" v="1619" actId="1076"/>
        <pc:sldMkLst>
          <pc:docMk/>
          <pc:sldMk cId="3506935885" sldId="2147308767"/>
        </pc:sldMkLst>
        <pc:spChg chg="mod">
          <ac:chgData name="Chen, Hairong" userId="a9f4621c-bc2a-4414-9711-ba3c583fdc58" providerId="ADAL" clId="{57AB6465-2CFC-42A3-8A0D-A06D61D55302}" dt="2022-11-19T11:41:57.872" v="1619" actId="1076"/>
          <ac:spMkLst>
            <pc:docMk/>
            <pc:sldMk cId="3506935885" sldId="2147308767"/>
            <ac:spMk id="270" creationId="{84BE0779-E33E-4930-AF6D-1D4577F59BFD}"/>
          </ac:spMkLst>
        </pc:spChg>
      </pc:sldChg>
      <pc:sldChg chg="addSp delSp modSp add mod">
        <pc:chgData name="Chen, Hairong" userId="a9f4621c-bc2a-4414-9711-ba3c583fdc58" providerId="ADAL" clId="{57AB6465-2CFC-42A3-8A0D-A06D61D55302}" dt="2022-11-23T01:32:02.348" v="1984" actId="22"/>
        <pc:sldMkLst>
          <pc:docMk/>
          <pc:sldMk cId="2531833580" sldId="2147308768"/>
        </pc:sldMkLst>
        <pc:spChg chg="mod topLvl">
          <ac:chgData name="Chen, Hairong" userId="a9f4621c-bc2a-4414-9711-ba3c583fdc58" providerId="ADAL" clId="{57AB6465-2CFC-42A3-8A0D-A06D61D55302}" dt="2022-11-21T00:26:27.066" v="1808" actId="693"/>
          <ac:spMkLst>
            <pc:docMk/>
            <pc:sldMk cId="2531833580" sldId="2147308768"/>
            <ac:spMk id="4" creationId="{719FC5D2-7BC3-461D-A10A-B7C87A59A04C}"/>
          </ac:spMkLst>
        </pc:spChg>
        <pc:spChg chg="mod topLvl">
          <ac:chgData name="Chen, Hairong" userId="a9f4621c-bc2a-4414-9711-ba3c583fdc58" providerId="ADAL" clId="{57AB6465-2CFC-42A3-8A0D-A06D61D55302}" dt="2022-11-21T00:26:27.066" v="1808" actId="693"/>
          <ac:spMkLst>
            <pc:docMk/>
            <pc:sldMk cId="2531833580" sldId="2147308768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21T00:23:02.386" v="1789" actId="693"/>
          <ac:spMkLst>
            <pc:docMk/>
            <pc:sldMk cId="2531833580" sldId="2147308768"/>
            <ac:spMk id="6" creationId="{3717DD00-A238-418D-9DD7-3F098E187206}"/>
          </ac:spMkLst>
        </pc:spChg>
        <pc:spChg chg="mod topLvl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7" creationId="{20B24D1D-DC65-4048-810F-11D963110333}"/>
          </ac:spMkLst>
        </pc:spChg>
        <pc:spChg chg="mod topLvl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8" creationId="{FBD30F7B-C3C5-4E24-90CE-F21979D29335}"/>
          </ac:spMkLst>
        </pc:spChg>
        <pc:spChg chg="mod">
          <ac:chgData name="Chen, Hairong" userId="a9f4621c-bc2a-4414-9711-ba3c583fdc58" providerId="ADAL" clId="{57AB6465-2CFC-42A3-8A0D-A06D61D55302}" dt="2022-11-21T00:25:09.614" v="1799" actId="693"/>
          <ac:spMkLst>
            <pc:docMk/>
            <pc:sldMk cId="2531833580" sldId="2147308768"/>
            <ac:spMk id="9" creationId="{604404C6-6497-44D8-8ABF-897D3EBDB08E}"/>
          </ac:spMkLst>
        </pc:spChg>
        <pc:spChg chg="mod">
          <ac:chgData name="Chen, Hairong" userId="a9f4621c-bc2a-4414-9711-ba3c583fdc58" providerId="ADAL" clId="{57AB6465-2CFC-42A3-8A0D-A06D61D55302}" dt="2022-11-21T00:24:21.198" v="1796" actId="693"/>
          <ac:spMkLst>
            <pc:docMk/>
            <pc:sldMk cId="2531833580" sldId="2147308768"/>
            <ac:spMk id="10" creationId="{9CAE7B10-7A69-43F3-AAFE-7D1E4F215A98}"/>
          </ac:spMkLst>
        </pc:spChg>
        <pc:spChg chg="mod topLvl">
          <ac:chgData name="Chen, Hairong" userId="a9f4621c-bc2a-4414-9711-ba3c583fdc58" providerId="ADAL" clId="{57AB6465-2CFC-42A3-8A0D-A06D61D55302}" dt="2022-11-21T00:20:30.543" v="1747" actId="165"/>
          <ac:spMkLst>
            <pc:docMk/>
            <pc:sldMk cId="2531833580" sldId="2147308768"/>
            <ac:spMk id="12" creationId="{3DEF82EA-2D9D-40CE-89B5-3F0688209E8D}"/>
          </ac:spMkLst>
        </pc:spChg>
        <pc:spChg chg="mod">
          <ac:chgData name="Chen, Hairong" userId="a9f4621c-bc2a-4414-9711-ba3c583fdc58" providerId="ADAL" clId="{57AB6465-2CFC-42A3-8A0D-A06D61D55302}" dt="2022-11-21T00:23:44.115" v="1793" actId="693"/>
          <ac:spMkLst>
            <pc:docMk/>
            <pc:sldMk cId="2531833580" sldId="2147308768"/>
            <ac:spMk id="13" creationId="{CA723F1A-17E9-410B-B48F-C05DD87B501B}"/>
          </ac:spMkLst>
        </pc:spChg>
        <pc:spChg chg="mod topLvl">
          <ac:chgData name="Chen, Hairong" userId="a9f4621c-bc2a-4414-9711-ba3c583fdc58" providerId="ADAL" clId="{57AB6465-2CFC-42A3-8A0D-A06D61D55302}" dt="2022-11-21T00:20:30.543" v="1747" actId="165"/>
          <ac:spMkLst>
            <pc:docMk/>
            <pc:sldMk cId="2531833580" sldId="2147308768"/>
            <ac:spMk id="14" creationId="{0FAE49A4-9A3B-4667-B908-E0883D4BCAE3}"/>
          </ac:spMkLst>
        </pc:spChg>
        <pc:spChg chg="mod">
          <ac:chgData name="Chen, Hairong" userId="a9f4621c-bc2a-4414-9711-ba3c583fdc58" providerId="ADAL" clId="{57AB6465-2CFC-42A3-8A0D-A06D61D55302}" dt="2022-11-21T00:25:09.614" v="1799" actId="693"/>
          <ac:spMkLst>
            <pc:docMk/>
            <pc:sldMk cId="2531833580" sldId="2147308768"/>
            <ac:spMk id="15" creationId="{F241FE77-14BD-4D1A-AFC5-53E7CABBF03A}"/>
          </ac:spMkLst>
        </pc:spChg>
        <pc:spChg chg="mod">
          <ac:chgData name="Chen, Hairong" userId="a9f4621c-bc2a-4414-9711-ba3c583fdc58" providerId="ADAL" clId="{57AB6465-2CFC-42A3-8A0D-A06D61D55302}" dt="2022-11-21T00:25:09.614" v="1799" actId="693"/>
          <ac:spMkLst>
            <pc:docMk/>
            <pc:sldMk cId="2531833580" sldId="2147308768"/>
            <ac:spMk id="16" creationId="{8E6E6CA8-43A4-4A90-BECA-ED01DEE70CA5}"/>
          </ac:spMkLst>
        </pc:spChg>
        <pc:spChg chg="mod topLvl">
          <ac:chgData name="Chen, Hairong" userId="a9f4621c-bc2a-4414-9711-ba3c583fdc58" providerId="ADAL" clId="{57AB6465-2CFC-42A3-8A0D-A06D61D55302}" dt="2022-11-21T02:45:47.038" v="1879" actId="14100"/>
          <ac:spMkLst>
            <pc:docMk/>
            <pc:sldMk cId="2531833580" sldId="2147308768"/>
            <ac:spMk id="17" creationId="{946E7D46-361A-49E9-8330-1CD239D064F8}"/>
          </ac:spMkLst>
        </pc:spChg>
        <pc:spChg chg="mod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22" creationId="{F360C643-E30F-4E20-9B99-A603504AD6E8}"/>
          </ac:spMkLst>
        </pc:spChg>
        <pc:spChg chg="mod topLvl">
          <ac:chgData name="Chen, Hairong" userId="a9f4621c-bc2a-4414-9711-ba3c583fdc58" providerId="ADAL" clId="{57AB6465-2CFC-42A3-8A0D-A06D61D55302}" dt="2022-11-21T00:20:30.543" v="1747" actId="165"/>
          <ac:spMkLst>
            <pc:docMk/>
            <pc:sldMk cId="2531833580" sldId="2147308768"/>
            <ac:spMk id="23" creationId="{EA002E9C-EF16-4A23-A2DD-9930912BCE69}"/>
          </ac:spMkLst>
        </pc:spChg>
        <pc:spChg chg="mod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24" creationId="{BD0A1F30-8835-438B-A4C2-317A93EE954F}"/>
          </ac:spMkLst>
        </pc:spChg>
        <pc:spChg chg="mod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25" creationId="{A62BDBAF-DA13-4B0E-97F2-AA6760AADDE8}"/>
          </ac:spMkLst>
        </pc:spChg>
        <pc:spChg chg="del mod">
          <ac:chgData name="Chen, Hairong" userId="a9f4621c-bc2a-4414-9711-ba3c583fdc58" providerId="ADAL" clId="{57AB6465-2CFC-42A3-8A0D-A06D61D55302}" dt="2022-11-21T00:08:50.955" v="1659"/>
          <ac:spMkLst>
            <pc:docMk/>
            <pc:sldMk cId="2531833580" sldId="2147308768"/>
            <ac:spMk id="26" creationId="{DE452107-AB24-4828-A93B-E720409F8375}"/>
          </ac:spMkLst>
        </pc:spChg>
        <pc:spChg chg="mod">
          <ac:chgData name="Chen, Hairong" userId="a9f4621c-bc2a-4414-9711-ba3c583fdc58" providerId="ADAL" clId="{57AB6465-2CFC-42A3-8A0D-A06D61D55302}" dt="2022-11-21T00:23:13.588" v="1790" actId="693"/>
          <ac:spMkLst>
            <pc:docMk/>
            <pc:sldMk cId="2531833580" sldId="2147308768"/>
            <ac:spMk id="34" creationId="{543FB39A-CFAB-4160-89DD-3A168B3C92D3}"/>
          </ac:spMkLst>
        </pc:spChg>
        <pc:spChg chg="mod">
          <ac:chgData name="Chen, Hairong" userId="a9f4621c-bc2a-4414-9711-ba3c583fdc58" providerId="ADAL" clId="{57AB6465-2CFC-42A3-8A0D-A06D61D55302}" dt="2022-11-21T00:23:22.318" v="1791" actId="693"/>
          <ac:spMkLst>
            <pc:docMk/>
            <pc:sldMk cId="2531833580" sldId="2147308768"/>
            <ac:spMk id="35" creationId="{B4BEED66-4810-4FD6-8BFE-96EF4D2D68CE}"/>
          </ac:spMkLst>
        </pc:spChg>
        <pc:spChg chg="mod">
          <ac:chgData name="Chen, Hairong" userId="a9f4621c-bc2a-4414-9711-ba3c583fdc58" providerId="ADAL" clId="{57AB6465-2CFC-42A3-8A0D-A06D61D55302}" dt="2022-11-21T00:21:03.064" v="1750" actId="165"/>
          <ac:spMkLst>
            <pc:docMk/>
            <pc:sldMk cId="2531833580" sldId="2147308768"/>
            <ac:spMk id="36" creationId="{C2E40CDE-A266-4992-8A4F-AFDD571A4AD8}"/>
          </ac:spMkLst>
        </pc:spChg>
        <pc:spChg chg="mod">
          <ac:chgData name="Chen, Hairong" userId="a9f4621c-bc2a-4414-9711-ba3c583fdc58" providerId="ADAL" clId="{57AB6465-2CFC-42A3-8A0D-A06D61D55302}" dt="2022-11-21T00:21:03.064" v="1750" actId="165"/>
          <ac:spMkLst>
            <pc:docMk/>
            <pc:sldMk cId="2531833580" sldId="2147308768"/>
            <ac:spMk id="37" creationId="{421EDB12-061A-4D1C-A082-1057F705281B}"/>
          </ac:spMkLst>
        </pc:spChg>
        <pc:spChg chg="mod">
          <ac:chgData name="Chen, Hairong" userId="a9f4621c-bc2a-4414-9711-ba3c583fdc58" providerId="ADAL" clId="{57AB6465-2CFC-42A3-8A0D-A06D61D55302}" dt="2022-11-21T00:25:09.614" v="1799" actId="693"/>
          <ac:spMkLst>
            <pc:docMk/>
            <pc:sldMk cId="2531833580" sldId="2147308768"/>
            <ac:spMk id="38" creationId="{35D6A1E5-7EB6-478B-AB8E-89B2FC45C135}"/>
          </ac:spMkLst>
        </pc:spChg>
        <pc:spChg chg="mod topLvl">
          <ac:chgData name="Chen, Hairong" userId="a9f4621c-bc2a-4414-9711-ba3c583fdc58" providerId="ADAL" clId="{57AB6465-2CFC-42A3-8A0D-A06D61D55302}" dt="2022-11-21T00:21:38.174" v="1782" actId="1076"/>
          <ac:spMkLst>
            <pc:docMk/>
            <pc:sldMk cId="2531833580" sldId="2147308768"/>
            <ac:spMk id="51" creationId="{4C337267-0AC1-43A2-B8FC-872F927E2C3C}"/>
          </ac:spMkLst>
        </pc:spChg>
        <pc:spChg chg="mod">
          <ac:chgData name="Chen, Hairong" userId="a9f4621c-bc2a-4414-9711-ba3c583fdc58" providerId="ADAL" clId="{57AB6465-2CFC-42A3-8A0D-A06D61D55302}" dt="2022-11-21T00:21:03.064" v="1750" actId="165"/>
          <ac:spMkLst>
            <pc:docMk/>
            <pc:sldMk cId="2531833580" sldId="2147308768"/>
            <ac:spMk id="52" creationId="{E6A4B043-1E45-42CE-88E2-B88C10A01D39}"/>
          </ac:spMkLst>
        </pc:spChg>
        <pc:spChg chg="mod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57" creationId="{C0F1C1D8-5BA0-4207-8058-981E012DAC73}"/>
          </ac:spMkLst>
        </pc:spChg>
        <pc:spChg chg="mod topLvl">
          <ac:chgData name="Chen, Hairong" userId="a9f4621c-bc2a-4414-9711-ba3c583fdc58" providerId="ADAL" clId="{57AB6465-2CFC-42A3-8A0D-A06D61D55302}" dt="2022-11-21T00:26:27.066" v="1808" actId="693"/>
          <ac:spMkLst>
            <pc:docMk/>
            <pc:sldMk cId="2531833580" sldId="2147308768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21T00:24:09.203" v="1795" actId="693"/>
          <ac:spMkLst>
            <pc:docMk/>
            <pc:sldMk cId="2531833580" sldId="2147308768"/>
            <ac:spMk id="71" creationId="{E95B20CC-C94C-43A0-8D72-D284708DE3E1}"/>
          </ac:spMkLst>
        </pc:spChg>
        <pc:spChg chg="mod">
          <ac:chgData name="Chen, Hairong" userId="a9f4621c-bc2a-4414-9711-ba3c583fdc58" providerId="ADAL" clId="{57AB6465-2CFC-42A3-8A0D-A06D61D55302}" dt="2022-11-21T00:27:43.573" v="1820" actId="693"/>
          <ac:spMkLst>
            <pc:docMk/>
            <pc:sldMk cId="2531833580" sldId="2147308768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21T00:27:43.573" v="1820" actId="693"/>
          <ac:spMkLst>
            <pc:docMk/>
            <pc:sldMk cId="2531833580" sldId="2147308768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21T00:24:21.198" v="1796" actId="693"/>
          <ac:spMkLst>
            <pc:docMk/>
            <pc:sldMk cId="2531833580" sldId="2147308768"/>
            <ac:spMk id="79" creationId="{A2D99612-490B-4170-9423-D818E788E50D}"/>
          </ac:spMkLst>
        </pc:spChg>
        <pc:spChg chg="mod">
          <ac:chgData name="Chen, Hairong" userId="a9f4621c-bc2a-4414-9711-ba3c583fdc58" providerId="ADAL" clId="{57AB6465-2CFC-42A3-8A0D-A06D61D55302}" dt="2022-11-21T00:24:36.178" v="1797" actId="693"/>
          <ac:spMkLst>
            <pc:docMk/>
            <pc:sldMk cId="2531833580" sldId="2147308768"/>
            <ac:spMk id="80" creationId="{10D62204-8B29-4D0B-81EE-D1C437494353}"/>
          </ac:spMkLst>
        </pc:spChg>
        <pc:spChg chg="mod">
          <ac:chgData name="Chen, Hairong" userId="a9f4621c-bc2a-4414-9711-ba3c583fdc58" providerId="ADAL" clId="{57AB6465-2CFC-42A3-8A0D-A06D61D55302}" dt="2022-11-21T00:24:36.178" v="1797" actId="693"/>
          <ac:spMkLst>
            <pc:docMk/>
            <pc:sldMk cId="2531833580" sldId="2147308768"/>
            <ac:spMk id="82" creationId="{43299332-60EC-4AD9-8A6D-FBA1FA7FA3D7}"/>
          </ac:spMkLst>
        </pc:spChg>
        <pc:spChg chg="mod">
          <ac:chgData name="Chen, Hairong" userId="a9f4621c-bc2a-4414-9711-ba3c583fdc58" providerId="ADAL" clId="{57AB6465-2CFC-42A3-8A0D-A06D61D55302}" dt="2022-11-21T00:27:43.573" v="1820" actId="693"/>
          <ac:spMkLst>
            <pc:docMk/>
            <pc:sldMk cId="2531833580" sldId="2147308768"/>
            <ac:spMk id="83" creationId="{405F1DA3-5CDD-403C-A233-D020320BAD1C}"/>
          </ac:spMkLst>
        </pc:spChg>
        <pc:spChg chg="mod">
          <ac:chgData name="Chen, Hairong" userId="a9f4621c-bc2a-4414-9711-ba3c583fdc58" providerId="ADAL" clId="{57AB6465-2CFC-42A3-8A0D-A06D61D55302}" dt="2022-11-21T00:25:47.431" v="1806" actId="693"/>
          <ac:spMkLst>
            <pc:docMk/>
            <pc:sldMk cId="2531833580" sldId="2147308768"/>
            <ac:spMk id="86" creationId="{18D1E693-6BB9-457D-8D1D-CD316876D754}"/>
          </ac:spMkLst>
        </pc:spChg>
        <pc:spChg chg="mod">
          <ac:chgData name="Chen, Hairong" userId="a9f4621c-bc2a-4414-9711-ba3c583fdc58" providerId="ADAL" clId="{57AB6465-2CFC-42A3-8A0D-A06D61D55302}" dt="2022-11-21T00:25:47.431" v="1806" actId="693"/>
          <ac:spMkLst>
            <pc:docMk/>
            <pc:sldMk cId="2531833580" sldId="2147308768"/>
            <ac:spMk id="87" creationId="{F2C4D6CC-4079-4F89-ADC6-4EA79D97CE68}"/>
          </ac:spMkLst>
        </pc:spChg>
        <pc:spChg chg="mod">
          <ac:chgData name="Chen, Hairong" userId="a9f4621c-bc2a-4414-9711-ba3c583fdc58" providerId="ADAL" clId="{57AB6465-2CFC-42A3-8A0D-A06D61D55302}" dt="2022-11-21T00:24:09.203" v="1795" actId="693"/>
          <ac:spMkLst>
            <pc:docMk/>
            <pc:sldMk cId="2531833580" sldId="2147308768"/>
            <ac:spMk id="88" creationId="{CB87BB63-474E-4B1D-B316-ACA5DF3EBD4A}"/>
          </ac:spMkLst>
        </pc:spChg>
        <pc:spChg chg="add mod">
          <ac:chgData name="Chen, Hairong" userId="a9f4621c-bc2a-4414-9711-ba3c583fdc58" providerId="ADAL" clId="{57AB6465-2CFC-42A3-8A0D-A06D61D55302}" dt="2022-11-21T00:24:09.203" v="1795" actId="693"/>
          <ac:spMkLst>
            <pc:docMk/>
            <pc:sldMk cId="2531833580" sldId="2147308768"/>
            <ac:spMk id="91" creationId="{300FB9E2-ACBF-43A5-9EA5-FD56EFFE9B59}"/>
          </ac:spMkLst>
        </pc:spChg>
        <pc:spChg chg="add mod">
          <ac:chgData name="Chen, Hairong" userId="a9f4621c-bc2a-4414-9711-ba3c583fdc58" providerId="ADAL" clId="{57AB6465-2CFC-42A3-8A0D-A06D61D55302}" dt="2022-11-21T00:24:09.203" v="1795" actId="693"/>
          <ac:spMkLst>
            <pc:docMk/>
            <pc:sldMk cId="2531833580" sldId="2147308768"/>
            <ac:spMk id="93" creationId="{AD8F56E3-EF45-49E8-AC60-9FB98C5977B8}"/>
          </ac:spMkLst>
        </pc:spChg>
        <pc:spChg chg="add mod">
          <ac:chgData name="Chen, Hairong" userId="a9f4621c-bc2a-4414-9711-ba3c583fdc58" providerId="ADAL" clId="{57AB6465-2CFC-42A3-8A0D-A06D61D55302}" dt="2022-11-21T00:23:55.902" v="1794" actId="693"/>
          <ac:spMkLst>
            <pc:docMk/>
            <pc:sldMk cId="2531833580" sldId="2147308768"/>
            <ac:spMk id="94" creationId="{B9965385-C320-4ACE-AD16-0A2D096E5D19}"/>
          </ac:spMkLst>
        </pc:spChg>
        <pc:spChg chg="mod topLvl">
          <ac:chgData name="Chen, Hairong" userId="a9f4621c-bc2a-4414-9711-ba3c583fdc58" providerId="ADAL" clId="{57AB6465-2CFC-42A3-8A0D-A06D61D55302}" dt="2022-11-21T00:21:41.284" v="1783" actId="1076"/>
          <ac:spMkLst>
            <pc:docMk/>
            <pc:sldMk cId="2531833580" sldId="2147308768"/>
            <ac:spMk id="109" creationId="{C1D325DE-BB2B-4666-A447-72A9FEF03078}"/>
          </ac:spMkLst>
        </pc:spChg>
        <pc:spChg chg="mod topLvl">
          <ac:chgData name="Chen, Hairong" userId="a9f4621c-bc2a-4414-9711-ba3c583fdc58" providerId="ADAL" clId="{57AB6465-2CFC-42A3-8A0D-A06D61D55302}" dt="2022-11-21T02:45:42.358" v="1878" actId="1035"/>
          <ac:spMkLst>
            <pc:docMk/>
            <pc:sldMk cId="2531833580" sldId="2147308768"/>
            <ac:spMk id="110" creationId="{13703DC9-B180-47DD-B9C3-7C6039FF1EF7}"/>
          </ac:spMkLst>
        </pc:spChg>
        <pc:spChg chg="mod topLvl">
          <ac:chgData name="Chen, Hairong" userId="a9f4621c-bc2a-4414-9711-ba3c583fdc58" providerId="ADAL" clId="{57AB6465-2CFC-42A3-8A0D-A06D61D55302}" dt="2022-11-21T10:08:27.123" v="1979" actId="14100"/>
          <ac:spMkLst>
            <pc:docMk/>
            <pc:sldMk cId="2531833580" sldId="2147308768"/>
            <ac:spMk id="111" creationId="{1602ABA2-C5F6-4C3E-9390-96C493427FF6}"/>
          </ac:spMkLst>
        </pc:spChg>
        <pc:spChg chg="mod topLvl">
          <ac:chgData name="Chen, Hairong" userId="a9f4621c-bc2a-4414-9711-ba3c583fdc58" providerId="ADAL" clId="{57AB6465-2CFC-42A3-8A0D-A06D61D55302}" dt="2022-11-21T00:20:51.729" v="1748" actId="165"/>
          <ac:spMkLst>
            <pc:docMk/>
            <pc:sldMk cId="2531833580" sldId="2147308768"/>
            <ac:spMk id="112" creationId="{3DE70A8D-80F6-46AC-8FF5-89FB25334650}"/>
          </ac:spMkLst>
        </pc:spChg>
        <pc:spChg chg="mod topLvl">
          <ac:chgData name="Chen, Hairong" userId="a9f4621c-bc2a-4414-9711-ba3c583fdc58" providerId="ADAL" clId="{57AB6465-2CFC-42A3-8A0D-A06D61D55302}" dt="2022-11-21T00:24:48.707" v="1798" actId="2085"/>
          <ac:spMkLst>
            <pc:docMk/>
            <pc:sldMk cId="2531833580" sldId="2147308768"/>
            <ac:spMk id="113" creationId="{1C2F6C2F-565B-4AE1-A345-A70932FD14F6}"/>
          </ac:spMkLst>
        </pc:spChg>
        <pc:spChg chg="mod">
          <ac:chgData name="Chen, Hairong" userId="a9f4621c-bc2a-4414-9711-ba3c583fdc58" providerId="ADAL" clId="{57AB6465-2CFC-42A3-8A0D-A06D61D55302}" dt="2022-11-21T00:25:47.431" v="1806" actId="693"/>
          <ac:spMkLst>
            <pc:docMk/>
            <pc:sldMk cId="2531833580" sldId="2147308768"/>
            <ac:spMk id="114" creationId="{FDABBAF2-06BB-48AC-A4E4-7FE4C83EABBE}"/>
          </ac:spMkLst>
        </pc:spChg>
        <pc:spChg chg="mod topLvl">
          <ac:chgData name="Chen, Hairong" userId="a9f4621c-bc2a-4414-9711-ba3c583fdc58" providerId="ADAL" clId="{57AB6465-2CFC-42A3-8A0D-A06D61D55302}" dt="2022-11-21T00:20:51.729" v="1748" actId="165"/>
          <ac:spMkLst>
            <pc:docMk/>
            <pc:sldMk cId="2531833580" sldId="2147308768"/>
            <ac:spMk id="115" creationId="{CB585231-9FF3-4C31-B09B-A289280638C1}"/>
          </ac:spMkLst>
        </pc:spChg>
        <pc:spChg chg="mod">
          <ac:chgData name="Chen, Hairong" userId="a9f4621c-bc2a-4414-9711-ba3c583fdc58" providerId="ADAL" clId="{57AB6465-2CFC-42A3-8A0D-A06D61D55302}" dt="2022-11-21T00:25:47.431" v="1806" actId="693"/>
          <ac:spMkLst>
            <pc:docMk/>
            <pc:sldMk cId="2531833580" sldId="2147308768"/>
            <ac:spMk id="116" creationId="{09DA0DB3-4553-450F-BD38-7652FE1C5E5F}"/>
          </ac:spMkLst>
        </pc:spChg>
        <pc:spChg chg="mod">
          <ac:chgData name="Chen, Hairong" userId="a9f4621c-bc2a-4414-9711-ba3c583fdc58" providerId="ADAL" clId="{57AB6465-2CFC-42A3-8A0D-A06D61D55302}" dt="2022-11-19T11:43:33.820" v="1626" actId="20577"/>
          <ac:spMkLst>
            <pc:docMk/>
            <pc:sldMk cId="2531833580" sldId="2147308768"/>
            <ac:spMk id="121" creationId="{910FEFD4-944D-4BA7-9371-4147C96507D9}"/>
          </ac:spMkLst>
        </pc:spChg>
        <pc:spChg chg="add mod">
          <ac:chgData name="Chen, Hairong" userId="a9f4621c-bc2a-4414-9711-ba3c583fdc58" providerId="ADAL" clId="{57AB6465-2CFC-42A3-8A0D-A06D61D55302}" dt="2022-11-21T02:45:01.840" v="1863" actId="1076"/>
          <ac:spMkLst>
            <pc:docMk/>
            <pc:sldMk cId="2531833580" sldId="2147308768"/>
            <ac:spMk id="132" creationId="{9DA2BA64-5641-4152-A1E6-689F5492EB39}"/>
          </ac:spMkLst>
        </pc:spChg>
        <pc:spChg chg="mod">
          <ac:chgData name="Chen, Hairong" userId="a9f4621c-bc2a-4414-9711-ba3c583fdc58" providerId="ADAL" clId="{57AB6465-2CFC-42A3-8A0D-A06D61D55302}" dt="2022-11-21T00:25:47.431" v="1806" actId="693"/>
          <ac:spMkLst>
            <pc:docMk/>
            <pc:sldMk cId="2531833580" sldId="2147308768"/>
            <ac:spMk id="133" creationId="{BD6FA22F-63C1-4DD3-9110-09FD6EA58229}"/>
          </ac:spMkLst>
        </pc:spChg>
        <pc:spChg chg="add mod">
          <ac:chgData name="Chen, Hairong" userId="a9f4621c-bc2a-4414-9711-ba3c583fdc58" providerId="ADAL" clId="{57AB6465-2CFC-42A3-8A0D-A06D61D55302}" dt="2022-11-21T02:46:23.018" v="1905" actId="113"/>
          <ac:spMkLst>
            <pc:docMk/>
            <pc:sldMk cId="2531833580" sldId="2147308768"/>
            <ac:spMk id="134" creationId="{95CECFAC-7D78-40A9-BD87-A9BA8C9A1F04}"/>
          </ac:spMkLst>
        </pc:spChg>
        <pc:spChg chg="add del">
          <ac:chgData name="Chen, Hairong" userId="a9f4621c-bc2a-4414-9711-ba3c583fdc58" providerId="ADAL" clId="{57AB6465-2CFC-42A3-8A0D-A06D61D55302}" dt="2022-11-23T01:32:00.168" v="1982" actId="22"/>
          <ac:spMkLst>
            <pc:docMk/>
            <pc:sldMk cId="2531833580" sldId="2147308768"/>
            <ac:spMk id="135" creationId="{2E85E440-4FA3-481F-B0D7-A2844EAF1AFC}"/>
          </ac:spMkLst>
        </pc:spChg>
        <pc:spChg chg="add del">
          <ac:chgData name="Chen, Hairong" userId="a9f4621c-bc2a-4414-9711-ba3c583fdc58" providerId="ADAL" clId="{57AB6465-2CFC-42A3-8A0D-A06D61D55302}" dt="2022-11-23T01:32:02.348" v="1984" actId="22"/>
          <ac:spMkLst>
            <pc:docMk/>
            <pc:sldMk cId="2531833580" sldId="2147308768"/>
            <ac:spMk id="137" creationId="{6B306429-01D1-459C-A195-35D785D9CE74}"/>
          </ac:spMkLst>
        </pc:spChg>
        <pc:spChg chg="mod topLvl">
          <ac:chgData name="Chen, Hairong" userId="a9f4621c-bc2a-4414-9711-ba3c583fdc58" providerId="ADAL" clId="{57AB6465-2CFC-42A3-8A0D-A06D61D55302}" dt="2022-11-21T00:20:51.729" v="1748" actId="165"/>
          <ac:spMkLst>
            <pc:docMk/>
            <pc:sldMk cId="2531833580" sldId="2147308768"/>
            <ac:spMk id="202" creationId="{B9A1AD00-0373-4356-A39D-5288CB8E7A63}"/>
          </ac:spMkLst>
        </pc:spChg>
        <pc:spChg chg="mod">
          <ac:chgData name="Chen, Hairong" userId="a9f4621c-bc2a-4414-9711-ba3c583fdc58" providerId="ADAL" clId="{57AB6465-2CFC-42A3-8A0D-A06D61D55302}" dt="2022-11-21T09:58:08.609" v="1922" actId="208"/>
          <ac:spMkLst>
            <pc:docMk/>
            <pc:sldMk cId="2531833580" sldId="2147308768"/>
            <ac:spMk id="258" creationId="{A9D3D80E-7623-47B5-B34B-401E0C007D3F}"/>
          </ac:spMkLst>
        </pc:spChg>
        <pc:spChg chg="mod">
          <ac:chgData name="Chen, Hairong" userId="a9f4621c-bc2a-4414-9711-ba3c583fdc58" providerId="ADAL" clId="{57AB6465-2CFC-42A3-8A0D-A06D61D55302}" dt="2022-11-21T00:25:56.998" v="1807" actId="693"/>
          <ac:spMkLst>
            <pc:docMk/>
            <pc:sldMk cId="2531833580" sldId="2147308768"/>
            <ac:spMk id="261" creationId="{EFD99E98-F91D-48BD-9998-DBBCB0047AF7}"/>
          </ac:spMkLst>
        </pc:spChg>
        <pc:spChg chg="mod">
          <ac:chgData name="Chen, Hairong" userId="a9f4621c-bc2a-4414-9711-ba3c583fdc58" providerId="ADAL" clId="{57AB6465-2CFC-42A3-8A0D-A06D61D55302}" dt="2022-11-21T02:46:40.118" v="1918" actId="120"/>
          <ac:spMkLst>
            <pc:docMk/>
            <pc:sldMk cId="2531833580" sldId="2147308768"/>
            <ac:spMk id="265" creationId="{C9FDCC93-C19B-43D5-A2C2-1E0044937F90}"/>
          </ac:spMkLst>
        </pc:spChg>
        <pc:spChg chg="mod">
          <ac:chgData name="Chen, Hairong" userId="a9f4621c-bc2a-4414-9711-ba3c583fdc58" providerId="ADAL" clId="{57AB6465-2CFC-42A3-8A0D-A06D61D55302}" dt="2022-11-21T00:25:40.528" v="1805" actId="1076"/>
          <ac:spMkLst>
            <pc:docMk/>
            <pc:sldMk cId="2531833580" sldId="2147308768"/>
            <ac:spMk id="270" creationId="{84BE0779-E33E-4930-AF6D-1D4577F59BFD}"/>
          </ac:spMkLst>
        </pc:spChg>
        <pc:grpChg chg="del mod topLvl">
          <ac:chgData name="Chen, Hairong" userId="a9f4621c-bc2a-4414-9711-ba3c583fdc58" providerId="ADAL" clId="{57AB6465-2CFC-42A3-8A0D-A06D61D55302}" dt="2022-11-21T00:20:51.729" v="1748" actId="165"/>
          <ac:grpSpMkLst>
            <pc:docMk/>
            <pc:sldMk cId="2531833580" sldId="2147308768"/>
            <ac:grpSpMk id="3" creationId="{0E4EB868-93CF-4BEA-B263-282BAB4E0BCB}"/>
          </ac:grpSpMkLst>
        </pc:grpChg>
        <pc:grpChg chg="del mod">
          <ac:chgData name="Chen, Hairong" userId="a9f4621c-bc2a-4414-9711-ba3c583fdc58" providerId="ADAL" clId="{57AB6465-2CFC-42A3-8A0D-A06D61D55302}" dt="2022-11-21T00:20:30.543" v="1747" actId="165"/>
          <ac:grpSpMkLst>
            <pc:docMk/>
            <pc:sldMk cId="2531833580" sldId="2147308768"/>
            <ac:grpSpMk id="27" creationId="{65601E38-7E74-4D0C-AD8E-D1DB4B5BE054}"/>
          </ac:grpSpMkLst>
        </pc:grpChg>
        <pc:grpChg chg="mod">
          <ac:chgData name="Chen, Hairong" userId="a9f4621c-bc2a-4414-9711-ba3c583fdc58" providerId="ADAL" clId="{57AB6465-2CFC-42A3-8A0D-A06D61D55302}" dt="2022-11-21T00:21:03.064" v="1750" actId="165"/>
          <ac:grpSpMkLst>
            <pc:docMk/>
            <pc:sldMk cId="2531833580" sldId="2147308768"/>
            <ac:grpSpMk id="41" creationId="{AF83D145-20C3-44BA-8980-4A4A37B6E157}"/>
          </ac:grpSpMkLst>
        </pc:grpChg>
        <pc:grpChg chg="mod">
          <ac:chgData name="Chen, Hairong" userId="a9f4621c-bc2a-4414-9711-ba3c583fdc58" providerId="ADAL" clId="{57AB6465-2CFC-42A3-8A0D-A06D61D55302}" dt="2022-11-21T00:21:03.064" v="1750" actId="165"/>
          <ac:grpSpMkLst>
            <pc:docMk/>
            <pc:sldMk cId="2531833580" sldId="2147308768"/>
            <ac:grpSpMk id="42" creationId="{9800A44F-8F1D-4674-99EA-C389369A256D}"/>
          </ac:grpSpMkLst>
        </pc:grpChg>
        <pc:grpChg chg="mod topLvl">
          <ac:chgData name="Chen, Hairong" userId="a9f4621c-bc2a-4414-9711-ba3c583fdc58" providerId="ADAL" clId="{57AB6465-2CFC-42A3-8A0D-A06D61D55302}" dt="2022-11-21T00:21:03.064" v="1750" actId="165"/>
          <ac:grpSpMkLst>
            <pc:docMk/>
            <pc:sldMk cId="2531833580" sldId="2147308768"/>
            <ac:grpSpMk id="65" creationId="{C2309F93-407B-48E5-804B-47359F32339B}"/>
          </ac:grpSpMkLst>
        </pc:grpChg>
        <pc:grpChg chg="mod topLvl">
          <ac:chgData name="Chen, Hairong" userId="a9f4621c-bc2a-4414-9711-ba3c583fdc58" providerId="ADAL" clId="{57AB6465-2CFC-42A3-8A0D-A06D61D55302}" dt="2022-11-21T00:21:03.064" v="1750" actId="165"/>
          <ac:grpSpMkLst>
            <pc:docMk/>
            <pc:sldMk cId="2531833580" sldId="2147308768"/>
            <ac:grpSpMk id="66" creationId="{483735F0-D20C-42E4-BAC9-BA744F80ADB3}"/>
          </ac:grpSpMkLst>
        </pc:grpChg>
        <pc:grpChg chg="del mod topLvl">
          <ac:chgData name="Chen, Hairong" userId="a9f4621c-bc2a-4414-9711-ba3c583fdc58" providerId="ADAL" clId="{57AB6465-2CFC-42A3-8A0D-A06D61D55302}" dt="2022-11-21T00:21:03.064" v="1750" actId="165"/>
          <ac:grpSpMkLst>
            <pc:docMk/>
            <pc:sldMk cId="2531833580" sldId="2147308768"/>
            <ac:grpSpMk id="76" creationId="{433DA8C8-78DC-4ACF-8093-DE1F837E2508}"/>
          </ac:grpSpMkLst>
        </pc:grpChg>
        <pc:picChg chg="mod">
          <ac:chgData name="Chen, Hairong" userId="a9f4621c-bc2a-4414-9711-ba3c583fdc58" providerId="ADAL" clId="{57AB6465-2CFC-42A3-8A0D-A06D61D55302}" dt="2022-11-21T00:21:03.064" v="1750" actId="165"/>
          <ac:picMkLst>
            <pc:docMk/>
            <pc:sldMk cId="2531833580" sldId="2147308768"/>
            <ac:picMk id="44" creationId="{2A77934B-B848-4838-AE49-DED09DC3AC1D}"/>
          </ac:picMkLst>
        </pc:picChg>
        <pc:picChg chg="mod">
          <ac:chgData name="Chen, Hairong" userId="a9f4621c-bc2a-4414-9711-ba3c583fdc58" providerId="ADAL" clId="{57AB6465-2CFC-42A3-8A0D-A06D61D55302}" dt="2022-11-21T01:41:21.911" v="1833" actId="2085"/>
          <ac:picMkLst>
            <pc:docMk/>
            <pc:sldMk cId="2531833580" sldId="2147308768"/>
            <ac:picMk id="101" creationId="{0DB427DC-2705-4044-B616-2451DAFA8637}"/>
          </ac:picMkLst>
        </pc:picChg>
        <pc:picChg chg="mod">
          <ac:chgData name="Chen, Hairong" userId="a9f4621c-bc2a-4414-9711-ba3c583fdc58" providerId="ADAL" clId="{57AB6465-2CFC-42A3-8A0D-A06D61D55302}" dt="2022-11-21T00:27:14.314" v="1819" actId="1035"/>
          <ac:picMkLst>
            <pc:docMk/>
            <pc:sldMk cId="2531833580" sldId="2147308768"/>
            <ac:picMk id="102" creationId="{1E9C871D-2105-4773-8E44-AB9B04A2A1BC}"/>
          </ac:picMkLst>
        </pc:picChg>
        <pc:picChg chg="add del mod">
          <ac:chgData name="Chen, Hairong" userId="a9f4621c-bc2a-4414-9711-ba3c583fdc58" providerId="ADAL" clId="{57AB6465-2CFC-42A3-8A0D-A06D61D55302}" dt="2022-11-21T00:15:19.292" v="1742" actId="478"/>
          <ac:picMkLst>
            <pc:docMk/>
            <pc:sldMk cId="2531833580" sldId="2147308768"/>
            <ac:picMk id="105" creationId="{389AFAE8-5122-4F22-BEE3-6AD05B34E9AC}"/>
          </ac:picMkLst>
        </pc:picChg>
        <pc:picChg chg="add del mod">
          <ac:chgData name="Chen, Hairong" userId="a9f4621c-bc2a-4414-9711-ba3c583fdc58" providerId="ADAL" clId="{57AB6465-2CFC-42A3-8A0D-A06D61D55302}" dt="2022-11-21T00:26:54.549" v="1815" actId="478"/>
          <ac:picMkLst>
            <pc:docMk/>
            <pc:sldMk cId="2531833580" sldId="2147308768"/>
            <ac:picMk id="122" creationId="{EF282576-0526-462D-9A0F-BBDE53A6940F}"/>
          </ac:picMkLst>
        </pc:picChg>
        <pc:picChg chg="mod">
          <ac:chgData name="Chen, Hairong" userId="a9f4621c-bc2a-4414-9711-ba3c583fdc58" providerId="ADAL" clId="{57AB6465-2CFC-42A3-8A0D-A06D61D55302}" dt="2022-11-21T01:41:21.911" v="1833" actId="2085"/>
          <ac:picMkLst>
            <pc:docMk/>
            <pc:sldMk cId="2531833580" sldId="2147308768"/>
            <ac:picMk id="123" creationId="{0D7D193C-1D6C-4865-8297-5EED1C935CFC}"/>
          </ac:picMkLst>
        </pc:picChg>
        <pc:picChg chg="mod">
          <ac:chgData name="Chen, Hairong" userId="a9f4621c-bc2a-4414-9711-ba3c583fdc58" providerId="ADAL" clId="{57AB6465-2CFC-42A3-8A0D-A06D61D55302}" dt="2022-11-21T02:46:43.269" v="1920" actId="1038"/>
          <ac:picMkLst>
            <pc:docMk/>
            <pc:sldMk cId="2531833580" sldId="2147308768"/>
            <ac:picMk id="278" creationId="{3907A93E-E5F4-46BD-A47A-7EA071659CD7}"/>
          </ac:picMkLst>
        </pc:picChg>
        <pc:cxnChg chg="mod">
          <ac:chgData name="Chen, Hairong" userId="a9f4621c-bc2a-4414-9711-ba3c583fdc58" providerId="ADAL" clId="{57AB6465-2CFC-42A3-8A0D-A06D61D55302}" dt="2022-11-21T00:21:03.064" v="1750" actId="165"/>
          <ac:cxnSpMkLst>
            <pc:docMk/>
            <pc:sldMk cId="2531833580" sldId="2147308768"/>
            <ac:cxnSpMk id="46" creationId="{4C84620F-C858-4CE3-AD61-173C63A9C08A}"/>
          </ac:cxnSpMkLst>
        </pc:cxnChg>
        <pc:cxnChg chg="mod">
          <ac:chgData name="Chen, Hairong" userId="a9f4621c-bc2a-4414-9711-ba3c583fdc58" providerId="ADAL" clId="{57AB6465-2CFC-42A3-8A0D-A06D61D55302}" dt="2022-11-21T00:21:03.064" v="1750" actId="165"/>
          <ac:cxnSpMkLst>
            <pc:docMk/>
            <pc:sldMk cId="2531833580" sldId="2147308768"/>
            <ac:cxnSpMk id="49" creationId="{B6587B6D-9B20-4FD4-AFB4-63505ACCCBFE}"/>
          </ac:cxnSpMkLst>
        </pc:cxnChg>
        <pc:cxnChg chg="mod topLvl">
          <ac:chgData name="Chen, Hairong" userId="a9f4621c-bc2a-4414-9711-ba3c583fdc58" providerId="ADAL" clId="{57AB6465-2CFC-42A3-8A0D-A06D61D55302}" dt="2022-11-21T00:21:03.064" v="1750" actId="165"/>
          <ac:cxnSpMkLst>
            <pc:docMk/>
            <pc:sldMk cId="2531833580" sldId="2147308768"/>
            <ac:cxnSpMk id="60" creationId="{CB55465D-EF2B-453A-9AEE-99785C44273D}"/>
          </ac:cxnSpMkLst>
        </pc:cxnChg>
        <pc:cxnChg chg="mod topLvl">
          <ac:chgData name="Chen, Hairong" userId="a9f4621c-bc2a-4414-9711-ba3c583fdc58" providerId="ADAL" clId="{57AB6465-2CFC-42A3-8A0D-A06D61D55302}" dt="2022-11-21T00:21:03.064" v="1750" actId="165"/>
          <ac:cxnSpMkLst>
            <pc:docMk/>
            <pc:sldMk cId="2531833580" sldId="2147308768"/>
            <ac:cxnSpMk id="62" creationId="{9404D6B9-2EAF-4811-9E18-5152FFABD449}"/>
          </ac:cxnSpMkLst>
        </pc:cxnChg>
        <pc:cxnChg chg="mod topLvl">
          <ac:chgData name="Chen, Hairong" userId="a9f4621c-bc2a-4414-9711-ba3c583fdc58" providerId="ADAL" clId="{57AB6465-2CFC-42A3-8A0D-A06D61D55302}" dt="2022-11-21T00:21:03.064" v="1750" actId="165"/>
          <ac:cxnSpMkLst>
            <pc:docMk/>
            <pc:sldMk cId="2531833580" sldId="2147308768"/>
            <ac:cxnSpMk id="73" creationId="{98ECBBED-2769-4441-8A99-D38C8A5603A0}"/>
          </ac:cxnSpMkLst>
        </pc:cxnChg>
        <pc:cxnChg chg="mod topLvl">
          <ac:chgData name="Chen, Hairong" userId="a9f4621c-bc2a-4414-9711-ba3c583fdc58" providerId="ADAL" clId="{57AB6465-2CFC-42A3-8A0D-A06D61D55302}" dt="2022-11-21T00:33:21.160" v="1829" actId="693"/>
          <ac:cxnSpMkLst>
            <pc:docMk/>
            <pc:sldMk cId="2531833580" sldId="2147308768"/>
            <ac:cxnSpMk id="78" creationId="{41BA6E01-A3D5-4BF1-BAB3-460F2F7AB6FF}"/>
          </ac:cxnSpMkLst>
        </pc:cxnChg>
        <pc:cxnChg chg="mod topLvl">
          <ac:chgData name="Chen, Hairong" userId="a9f4621c-bc2a-4414-9711-ba3c583fdc58" providerId="ADAL" clId="{57AB6465-2CFC-42A3-8A0D-A06D61D55302}" dt="2022-11-21T02:45:42.358" v="1878" actId="1035"/>
          <ac:cxnSpMkLst>
            <pc:docMk/>
            <pc:sldMk cId="2531833580" sldId="2147308768"/>
            <ac:cxnSpMk id="81" creationId="{9C1D6138-BABE-4E9C-BEF7-ABF5780D785F}"/>
          </ac:cxnSpMkLst>
        </pc:cxnChg>
        <pc:cxnChg chg="mod">
          <ac:chgData name="Chen, Hairong" userId="a9f4621c-bc2a-4414-9711-ba3c583fdc58" providerId="ADAL" clId="{57AB6465-2CFC-42A3-8A0D-A06D61D55302}" dt="2022-11-21T00:22:05.272" v="1786" actId="14100"/>
          <ac:cxnSpMkLst>
            <pc:docMk/>
            <pc:sldMk cId="2531833580" sldId="2147308768"/>
            <ac:cxnSpMk id="90" creationId="{73563C34-AB4C-43CC-8286-F4A4DC4FD9CD}"/>
          </ac:cxnSpMkLst>
        </pc:cxnChg>
        <pc:cxnChg chg="mod">
          <ac:chgData name="Chen, Hairong" userId="a9f4621c-bc2a-4414-9711-ba3c583fdc58" providerId="ADAL" clId="{57AB6465-2CFC-42A3-8A0D-A06D61D55302}" dt="2022-11-21T00:20:57.029" v="1749" actId="14100"/>
          <ac:cxnSpMkLst>
            <pc:docMk/>
            <pc:sldMk cId="2531833580" sldId="2147308768"/>
            <ac:cxnSpMk id="92" creationId="{5AB56FB4-C952-49F9-87F0-E7CB1DF9A670}"/>
          </ac:cxnSpMkLst>
        </pc:cxnChg>
        <pc:cxnChg chg="add mod">
          <ac:chgData name="Chen, Hairong" userId="a9f4621c-bc2a-4414-9711-ba3c583fdc58" providerId="ADAL" clId="{57AB6465-2CFC-42A3-8A0D-A06D61D55302}" dt="2022-11-21T00:24:09.203" v="1795" actId="693"/>
          <ac:cxnSpMkLst>
            <pc:docMk/>
            <pc:sldMk cId="2531833580" sldId="2147308768"/>
            <ac:cxnSpMk id="95" creationId="{41AF9D88-904D-4E44-9CD6-726F93C2C73E}"/>
          </ac:cxnSpMkLst>
        </pc:cxnChg>
        <pc:cxnChg chg="add mod">
          <ac:chgData name="Chen, Hairong" userId="a9f4621c-bc2a-4414-9711-ba3c583fdc58" providerId="ADAL" clId="{57AB6465-2CFC-42A3-8A0D-A06D61D55302}" dt="2022-11-21T00:23:55.902" v="1794" actId="693"/>
          <ac:cxnSpMkLst>
            <pc:docMk/>
            <pc:sldMk cId="2531833580" sldId="2147308768"/>
            <ac:cxnSpMk id="97" creationId="{1C304294-30F2-4FD9-A075-6EFE2B74CC77}"/>
          </ac:cxnSpMkLst>
        </pc:cxnChg>
        <pc:cxnChg chg="mod topLvl">
          <ac:chgData name="Chen, Hairong" userId="a9f4621c-bc2a-4414-9711-ba3c583fdc58" providerId="ADAL" clId="{57AB6465-2CFC-42A3-8A0D-A06D61D55302}" dt="2022-11-21T00:20:57.029" v="1749" actId="14100"/>
          <ac:cxnSpMkLst>
            <pc:docMk/>
            <pc:sldMk cId="2531833580" sldId="2147308768"/>
            <ac:cxnSpMk id="104" creationId="{FBFBA951-9C15-4862-8802-70D8A745F303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108" creationId="{F2CE3DAC-C50F-4C36-9CBD-3F76BB13F26F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117" creationId="{D4FB5D48-62F4-4443-945E-D6E3E59F171B}"/>
          </ac:cxnSpMkLst>
        </pc:cxnChg>
        <pc:cxnChg chg="mod">
          <ac:chgData name="Chen, Hairong" userId="a9f4621c-bc2a-4414-9711-ba3c583fdc58" providerId="ADAL" clId="{57AB6465-2CFC-42A3-8A0D-A06D61D55302}" dt="2022-11-21T00:22:16.792" v="1787" actId="14100"/>
          <ac:cxnSpMkLst>
            <pc:docMk/>
            <pc:sldMk cId="2531833580" sldId="2147308768"/>
            <ac:cxnSpMk id="118" creationId="{E781CE47-77B3-422B-A522-812055A34958}"/>
          </ac:cxnSpMkLst>
        </pc:cxnChg>
        <pc:cxnChg chg="mod">
          <ac:chgData name="Chen, Hairong" userId="a9f4621c-bc2a-4414-9711-ba3c583fdc58" providerId="ADAL" clId="{57AB6465-2CFC-42A3-8A0D-A06D61D55302}" dt="2022-11-21T00:22:20.318" v="1788" actId="14100"/>
          <ac:cxnSpMkLst>
            <pc:docMk/>
            <pc:sldMk cId="2531833580" sldId="2147308768"/>
            <ac:cxnSpMk id="119" creationId="{EA0212F1-17DE-4DA2-942C-DCCC6A5FD41F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120" creationId="{A0B26F9E-752C-4772-898E-7D1C840C71A4}"/>
          </ac:cxnSpMkLst>
        </pc:cxnChg>
        <pc:cxnChg chg="mod">
          <ac:chgData name="Chen, Hairong" userId="a9f4621c-bc2a-4414-9711-ba3c583fdc58" providerId="ADAL" clId="{57AB6465-2CFC-42A3-8A0D-A06D61D55302}" dt="2022-11-21T01:32:30.505" v="1831" actId="693"/>
          <ac:cxnSpMkLst>
            <pc:docMk/>
            <pc:sldMk cId="2531833580" sldId="2147308768"/>
            <ac:cxnSpMk id="154" creationId="{EB9A84D0-A71F-4F88-B4E6-5536232B8AC0}"/>
          </ac:cxnSpMkLst>
        </pc:cxnChg>
        <pc:cxnChg chg="mod">
          <ac:chgData name="Chen, Hairong" userId="a9f4621c-bc2a-4414-9711-ba3c583fdc58" providerId="ADAL" clId="{57AB6465-2CFC-42A3-8A0D-A06D61D55302}" dt="2022-11-21T01:32:36.875" v="1832" actId="693"/>
          <ac:cxnSpMkLst>
            <pc:docMk/>
            <pc:sldMk cId="2531833580" sldId="2147308768"/>
            <ac:cxnSpMk id="170" creationId="{C8F7B293-F1CF-42E2-943E-014C22DCB96E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185" creationId="{90EC0442-75C8-4BEA-893A-62FAFAC89363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188" creationId="{7D52B52C-F3E5-41E1-A3F3-89792C0DD622}"/>
          </ac:cxnSpMkLst>
        </pc:cxnChg>
        <pc:cxnChg chg="mod">
          <ac:chgData name="Chen, Hairong" userId="a9f4621c-bc2a-4414-9711-ba3c583fdc58" providerId="ADAL" clId="{57AB6465-2CFC-42A3-8A0D-A06D61D55302}" dt="2022-11-21T00:20:57.029" v="1749" actId="14100"/>
          <ac:cxnSpMkLst>
            <pc:docMk/>
            <pc:sldMk cId="2531833580" sldId="2147308768"/>
            <ac:cxnSpMk id="256" creationId="{6FC0CDDC-202A-4F69-83C3-C857B084F032}"/>
          </ac:cxnSpMkLst>
        </pc:cxnChg>
        <pc:cxnChg chg="mod">
          <ac:chgData name="Chen, Hairong" userId="a9f4621c-bc2a-4414-9711-ba3c583fdc58" providerId="ADAL" clId="{57AB6465-2CFC-42A3-8A0D-A06D61D55302}" dt="2022-11-21T00:24:09.203" v="1795" actId="693"/>
          <ac:cxnSpMkLst>
            <pc:docMk/>
            <pc:sldMk cId="2531833580" sldId="2147308768"/>
            <ac:cxnSpMk id="257" creationId="{39A3B005-A7C1-48BC-BA83-4D3538C8B923}"/>
          </ac:cxnSpMkLst>
        </pc:cxnChg>
        <pc:cxnChg chg="mod">
          <ac:chgData name="Chen, Hairong" userId="a9f4621c-bc2a-4414-9711-ba3c583fdc58" providerId="ADAL" clId="{57AB6465-2CFC-42A3-8A0D-A06D61D55302}" dt="2022-11-21T00:21:32.609" v="1781" actId="1037"/>
          <ac:cxnSpMkLst>
            <pc:docMk/>
            <pc:sldMk cId="2531833580" sldId="2147308768"/>
            <ac:cxnSpMk id="262" creationId="{6A041B48-15DE-4415-9A72-A37CC4196073}"/>
          </ac:cxnSpMkLst>
        </pc:cxnChg>
        <pc:cxnChg chg="mod">
          <ac:chgData name="Chen, Hairong" userId="a9f4621c-bc2a-4414-9711-ba3c583fdc58" providerId="ADAL" clId="{57AB6465-2CFC-42A3-8A0D-A06D61D55302}" dt="2022-11-21T00:33:35.525" v="1830" actId="693"/>
          <ac:cxnSpMkLst>
            <pc:docMk/>
            <pc:sldMk cId="2531833580" sldId="2147308768"/>
            <ac:cxnSpMk id="274" creationId="{908482D0-3944-46F3-A0E3-C75601EB2BA6}"/>
          </ac:cxnSpMkLst>
        </pc:cxnChg>
      </pc:sldChg>
      <pc:sldChg chg="addSp delSp modSp add mod">
        <pc:chgData name="Chen, Hairong" userId="a9f4621c-bc2a-4414-9711-ba3c583fdc58" providerId="ADAL" clId="{57AB6465-2CFC-42A3-8A0D-A06D61D55302}" dt="2022-11-29T04:04:04.724" v="2632" actId="22"/>
        <pc:sldMkLst>
          <pc:docMk/>
          <pc:sldMk cId="801817596" sldId="2147308769"/>
        </pc:sldMkLst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4" creationId="{719FC5D2-7BC3-461D-A10A-B7C87A59A04C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5" creationId="{4C1FD12F-94E2-4A11-A161-2C0CF992E0D0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7" creationId="{20B24D1D-DC65-4048-810F-11D963110333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8" creationId="{FBD30F7B-C3C5-4E24-90CE-F21979D29335}"/>
          </ac:spMkLst>
        </pc:spChg>
        <pc:spChg chg="mod">
          <ac:chgData name="Chen, Hairong" userId="a9f4621c-bc2a-4414-9711-ba3c583fdc58" providerId="ADAL" clId="{57AB6465-2CFC-42A3-8A0D-A06D61D55302}" dt="2022-11-23T02:04:43.779" v="2371" actId="1036"/>
          <ac:spMkLst>
            <pc:docMk/>
            <pc:sldMk cId="801817596" sldId="2147308769"/>
            <ac:spMk id="12" creationId="{3DEF82EA-2D9D-40CE-89B5-3F0688209E8D}"/>
          </ac:spMkLst>
        </pc:spChg>
        <pc:spChg chg="mod">
          <ac:chgData name="Chen, Hairong" userId="a9f4621c-bc2a-4414-9711-ba3c583fdc58" providerId="ADAL" clId="{57AB6465-2CFC-42A3-8A0D-A06D61D55302}" dt="2022-11-23T02:12:30.863" v="2591" actId="1076"/>
          <ac:spMkLst>
            <pc:docMk/>
            <pc:sldMk cId="801817596" sldId="2147308769"/>
            <ac:spMk id="14" creationId="{0FAE49A4-9A3B-4667-B908-E0883D4BCAE3}"/>
          </ac:spMkLst>
        </pc:spChg>
        <pc:spChg chg="mod">
          <ac:chgData name="Chen, Hairong" userId="a9f4621c-bc2a-4414-9711-ba3c583fdc58" providerId="ADAL" clId="{57AB6465-2CFC-42A3-8A0D-A06D61D55302}" dt="2022-11-23T02:14:13.055" v="2621" actId="1035"/>
          <ac:spMkLst>
            <pc:docMk/>
            <pc:sldMk cId="801817596" sldId="2147308769"/>
            <ac:spMk id="16" creationId="{8E6E6CA8-43A4-4A90-BECA-ED01DEE70CA5}"/>
          </ac:spMkLst>
        </pc:spChg>
        <pc:spChg chg="mod">
          <ac:chgData name="Chen, Hairong" userId="a9f4621c-bc2a-4414-9711-ba3c583fdc58" providerId="ADAL" clId="{57AB6465-2CFC-42A3-8A0D-A06D61D55302}" dt="2022-11-23T01:49:50.856" v="2272" actId="1035"/>
          <ac:spMkLst>
            <pc:docMk/>
            <pc:sldMk cId="801817596" sldId="2147308769"/>
            <ac:spMk id="17" creationId="{946E7D46-361A-49E9-8330-1CD239D064F8}"/>
          </ac:spMkLst>
        </pc:spChg>
        <pc:spChg chg="mod">
          <ac:chgData name="Chen, Hairong" userId="a9f4621c-bc2a-4414-9711-ba3c583fdc58" providerId="ADAL" clId="{57AB6465-2CFC-42A3-8A0D-A06D61D55302}" dt="2022-11-23T02:12:38.437" v="2592" actId="1076"/>
          <ac:spMkLst>
            <pc:docMk/>
            <pc:sldMk cId="801817596" sldId="2147308769"/>
            <ac:spMk id="23" creationId="{EA002E9C-EF16-4A23-A2DD-9930912BCE69}"/>
          </ac:spMkLst>
        </pc:spChg>
        <pc:spChg chg="mod">
          <ac:chgData name="Chen, Hairong" userId="a9f4621c-bc2a-4414-9711-ba3c583fdc58" providerId="ADAL" clId="{57AB6465-2CFC-42A3-8A0D-A06D61D55302}" dt="2022-11-23T02:13:53.208" v="2611" actId="1036"/>
          <ac:spMkLst>
            <pc:docMk/>
            <pc:sldMk cId="801817596" sldId="2147308769"/>
            <ac:spMk id="38" creationId="{35D6A1E5-7EB6-478B-AB8E-89B2FC45C135}"/>
          </ac:spMkLst>
        </pc:spChg>
        <pc:spChg chg="mod">
          <ac:chgData name="Chen, Hairong" userId="a9f4621c-bc2a-4414-9711-ba3c583fdc58" providerId="ADAL" clId="{57AB6465-2CFC-42A3-8A0D-A06D61D55302}" dt="2022-11-23T02:16:18.337" v="2623" actId="1076"/>
          <ac:spMkLst>
            <pc:docMk/>
            <pc:sldMk cId="801817596" sldId="2147308769"/>
            <ac:spMk id="51" creationId="{4C337267-0AC1-43A2-B8FC-872F927E2C3C}"/>
          </ac:spMkLst>
        </pc:spChg>
        <pc:spChg chg="mod">
          <ac:chgData name="Chen, Hairong" userId="a9f4621c-bc2a-4414-9711-ba3c583fdc58" providerId="ADAL" clId="{57AB6465-2CFC-42A3-8A0D-A06D61D55302}" dt="2022-11-23T02:10:57.589" v="2574" actId="1035"/>
          <ac:spMkLst>
            <pc:docMk/>
            <pc:sldMk cId="801817596" sldId="2147308769"/>
            <ac:spMk id="52" creationId="{E6A4B043-1E45-42CE-88E2-B88C10A01D39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63" creationId="{A56960ED-2BAE-4B3E-9BB5-4C8E68B1A0CE}"/>
          </ac:spMkLst>
        </pc:spChg>
        <pc:spChg chg="mod">
          <ac:chgData name="Chen, Hairong" userId="a9f4621c-bc2a-4414-9711-ba3c583fdc58" providerId="ADAL" clId="{57AB6465-2CFC-42A3-8A0D-A06D61D55302}" dt="2022-11-23T02:13:56.898" v="2615" actId="1036"/>
          <ac:spMkLst>
            <pc:docMk/>
            <pc:sldMk cId="801817596" sldId="2147308769"/>
            <ac:spMk id="71" creationId="{E95B20CC-C94C-43A0-8D72-D284708DE3E1}"/>
          </ac:spMkLst>
        </pc:spChg>
        <pc:spChg chg="mod">
          <ac:chgData name="Chen, Hairong" userId="a9f4621c-bc2a-4414-9711-ba3c583fdc58" providerId="ADAL" clId="{57AB6465-2CFC-42A3-8A0D-A06D61D55302}" dt="2022-11-23T01:48:27.577" v="2132" actId="1036"/>
          <ac:spMkLst>
            <pc:docMk/>
            <pc:sldMk cId="801817596" sldId="2147308769"/>
            <ac:spMk id="75" creationId="{40A1F902-61CD-4A71-8DEA-B0ACA612B071}"/>
          </ac:spMkLst>
        </pc:spChg>
        <pc:spChg chg="mod">
          <ac:chgData name="Chen, Hairong" userId="a9f4621c-bc2a-4414-9711-ba3c583fdc58" providerId="ADAL" clId="{57AB6465-2CFC-42A3-8A0D-A06D61D55302}" dt="2022-11-23T01:48:27.577" v="2132" actId="1036"/>
          <ac:spMkLst>
            <pc:docMk/>
            <pc:sldMk cId="801817596" sldId="2147308769"/>
            <ac:spMk id="77" creationId="{9B41E7ED-DC71-484E-B910-257CAAE95DAF}"/>
          </ac:spMkLst>
        </pc:spChg>
        <pc:spChg chg="mod">
          <ac:chgData name="Chen, Hairong" userId="a9f4621c-bc2a-4414-9711-ba3c583fdc58" providerId="ADAL" clId="{57AB6465-2CFC-42A3-8A0D-A06D61D55302}" dt="2022-11-23T01:48:27.577" v="2132" actId="1036"/>
          <ac:spMkLst>
            <pc:docMk/>
            <pc:sldMk cId="801817596" sldId="2147308769"/>
            <ac:spMk id="83" creationId="{405F1DA3-5CDD-403C-A233-D020320BAD1C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86" creationId="{18D1E693-6BB9-457D-8D1D-CD316876D754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87" creationId="{F2C4D6CC-4079-4F89-ADC6-4EA79D97CE68}"/>
          </ac:spMkLst>
        </pc:spChg>
        <pc:spChg chg="mod">
          <ac:chgData name="Chen, Hairong" userId="a9f4621c-bc2a-4414-9711-ba3c583fdc58" providerId="ADAL" clId="{57AB6465-2CFC-42A3-8A0D-A06D61D55302}" dt="2022-11-23T02:04:43.779" v="2371" actId="1036"/>
          <ac:spMkLst>
            <pc:docMk/>
            <pc:sldMk cId="801817596" sldId="2147308769"/>
            <ac:spMk id="88" creationId="{CB87BB63-474E-4B1D-B316-ACA5DF3EBD4A}"/>
          </ac:spMkLst>
        </pc:spChg>
        <pc:spChg chg="mod">
          <ac:chgData name="Chen, Hairong" userId="a9f4621c-bc2a-4414-9711-ba3c583fdc58" providerId="ADAL" clId="{57AB6465-2CFC-42A3-8A0D-A06D61D55302}" dt="2022-11-23T02:09:03.495" v="2508" actId="1037"/>
          <ac:spMkLst>
            <pc:docMk/>
            <pc:sldMk cId="801817596" sldId="2147308769"/>
            <ac:spMk id="91" creationId="{300FB9E2-ACBF-43A5-9EA5-FD56EFFE9B59}"/>
          </ac:spMkLst>
        </pc:spChg>
        <pc:spChg chg="mod">
          <ac:chgData name="Chen, Hairong" userId="a9f4621c-bc2a-4414-9711-ba3c583fdc58" providerId="ADAL" clId="{57AB6465-2CFC-42A3-8A0D-A06D61D55302}" dt="2022-11-23T02:11:10.674" v="2576" actId="1076"/>
          <ac:spMkLst>
            <pc:docMk/>
            <pc:sldMk cId="801817596" sldId="2147308769"/>
            <ac:spMk id="93" creationId="{AD8F56E3-EF45-49E8-AC60-9FB98C5977B8}"/>
          </ac:spMkLst>
        </pc:spChg>
        <pc:spChg chg="mod">
          <ac:chgData name="Chen, Hairong" userId="a9f4621c-bc2a-4414-9711-ba3c583fdc58" providerId="ADAL" clId="{57AB6465-2CFC-42A3-8A0D-A06D61D55302}" dt="2022-11-23T02:11:06.520" v="2575" actId="1076"/>
          <ac:spMkLst>
            <pc:docMk/>
            <pc:sldMk cId="801817596" sldId="2147308769"/>
            <ac:spMk id="94" creationId="{B9965385-C320-4ACE-AD16-0A2D096E5D19}"/>
          </ac:spMkLst>
        </pc:spChg>
        <pc:spChg chg="add 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96" creationId="{58E75673-5442-4EE6-953E-40A75A4309AF}"/>
          </ac:spMkLst>
        </pc:spChg>
        <pc:spChg chg="add del mod">
          <ac:chgData name="Chen, Hairong" userId="a9f4621c-bc2a-4414-9711-ba3c583fdc58" providerId="ADAL" clId="{57AB6465-2CFC-42A3-8A0D-A06D61D55302}" dt="2022-11-23T01:45:04.409" v="2053" actId="478"/>
          <ac:spMkLst>
            <pc:docMk/>
            <pc:sldMk cId="801817596" sldId="2147308769"/>
            <ac:spMk id="98" creationId="{B048A1F5-0347-47E4-AE9B-58A019CE9EDC}"/>
          </ac:spMkLst>
        </pc:spChg>
        <pc:spChg chg="add mod">
          <ac:chgData name="Chen, Hairong" userId="a9f4621c-bc2a-4414-9711-ba3c583fdc58" providerId="ADAL" clId="{57AB6465-2CFC-42A3-8A0D-A06D61D55302}" dt="2022-11-23T02:13:23.441" v="2598" actId="1076"/>
          <ac:spMkLst>
            <pc:docMk/>
            <pc:sldMk cId="801817596" sldId="2147308769"/>
            <ac:spMk id="99" creationId="{4455F694-5087-419D-BDE7-8BD5CEC0C4EC}"/>
          </ac:spMkLst>
        </pc:spChg>
        <pc:spChg chg="mod">
          <ac:chgData name="Chen, Hairong" userId="a9f4621c-bc2a-4414-9711-ba3c583fdc58" providerId="ADAL" clId="{57AB6465-2CFC-42A3-8A0D-A06D61D55302}" dt="2022-11-23T02:16:24.536" v="2624" actId="1076"/>
          <ac:spMkLst>
            <pc:docMk/>
            <pc:sldMk cId="801817596" sldId="2147308769"/>
            <ac:spMk id="100" creationId="{0604FB86-ED1F-4930-ABE6-726686675605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109" creationId="{C1D325DE-BB2B-4666-A447-72A9FEF03078}"/>
          </ac:spMkLst>
        </pc:spChg>
        <pc:spChg chg="mod">
          <ac:chgData name="Chen, Hairong" userId="a9f4621c-bc2a-4414-9711-ba3c583fdc58" providerId="ADAL" clId="{57AB6465-2CFC-42A3-8A0D-A06D61D55302}" dt="2022-11-23T02:13:29.254" v="2599" actId="1076"/>
          <ac:spMkLst>
            <pc:docMk/>
            <pc:sldMk cId="801817596" sldId="2147308769"/>
            <ac:spMk id="110" creationId="{13703DC9-B180-47DD-B9C3-7C6039FF1EF7}"/>
          </ac:spMkLst>
        </pc:spChg>
        <pc:spChg chg="mod">
          <ac:chgData name="Chen, Hairong" userId="a9f4621c-bc2a-4414-9711-ba3c583fdc58" providerId="ADAL" clId="{57AB6465-2CFC-42A3-8A0D-A06D61D55302}" dt="2022-11-23T02:14:17.970" v="2622" actId="1076"/>
          <ac:spMkLst>
            <pc:docMk/>
            <pc:sldMk cId="801817596" sldId="2147308769"/>
            <ac:spMk id="111" creationId="{1602ABA2-C5F6-4C3E-9390-96C493427FF6}"/>
          </ac:spMkLst>
        </pc:spChg>
        <pc:spChg chg="mod">
          <ac:chgData name="Chen, Hairong" userId="a9f4621c-bc2a-4414-9711-ba3c583fdc58" providerId="ADAL" clId="{57AB6465-2CFC-42A3-8A0D-A06D61D55302}" dt="2022-11-23T02:10:48.295" v="2553" actId="1076"/>
          <ac:spMkLst>
            <pc:docMk/>
            <pc:sldMk cId="801817596" sldId="2147308769"/>
            <ac:spMk id="112" creationId="{3DE70A8D-80F6-46AC-8FF5-89FB25334650}"/>
          </ac:spMkLst>
        </pc:spChg>
        <pc:spChg chg="mod">
          <ac:chgData name="Chen, Hairong" userId="a9f4621c-bc2a-4414-9711-ba3c583fdc58" providerId="ADAL" clId="{57AB6465-2CFC-42A3-8A0D-A06D61D55302}" dt="2022-11-23T02:14:08.214" v="2617" actId="1076"/>
          <ac:spMkLst>
            <pc:docMk/>
            <pc:sldMk cId="801817596" sldId="2147308769"/>
            <ac:spMk id="113" creationId="{1C2F6C2F-565B-4AE1-A345-A70932FD14F6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114" creationId="{FDABBAF2-06BB-48AC-A4E4-7FE4C83EABBE}"/>
          </ac:spMkLst>
        </pc:spChg>
        <pc:spChg chg="mod">
          <ac:chgData name="Chen, Hairong" userId="a9f4621c-bc2a-4414-9711-ba3c583fdc58" providerId="ADAL" clId="{57AB6465-2CFC-42A3-8A0D-A06D61D55302}" dt="2022-11-23T02:06:14.718" v="2456" actId="1035"/>
          <ac:spMkLst>
            <pc:docMk/>
            <pc:sldMk cId="801817596" sldId="2147308769"/>
            <ac:spMk id="115" creationId="{CB585231-9FF3-4C31-B09B-A289280638C1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116" creationId="{09DA0DB3-4553-450F-BD38-7652FE1C5E5F}"/>
          </ac:spMkLst>
        </pc:spChg>
        <pc:spChg chg="mod">
          <ac:chgData name="Chen, Hairong" userId="a9f4621c-bc2a-4414-9711-ba3c583fdc58" providerId="ADAL" clId="{57AB6465-2CFC-42A3-8A0D-A06D61D55302}" dt="2022-11-23T02:12:11.171" v="2590" actId="1076"/>
          <ac:spMkLst>
            <pc:docMk/>
            <pc:sldMk cId="801817596" sldId="2147308769"/>
            <ac:spMk id="121" creationId="{910FEFD4-944D-4BA7-9371-4147C96507D9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132" creationId="{9DA2BA64-5641-4152-A1E6-689F5492EB39}"/>
          </ac:spMkLst>
        </pc:spChg>
        <pc:spChg chg="mod">
          <ac:chgData name="Chen, Hairong" userId="a9f4621c-bc2a-4414-9711-ba3c583fdc58" providerId="ADAL" clId="{57AB6465-2CFC-42A3-8A0D-A06D61D55302}" dt="2022-11-23T02:06:35.505" v="2464" actId="1035"/>
          <ac:spMkLst>
            <pc:docMk/>
            <pc:sldMk cId="801817596" sldId="2147308769"/>
            <ac:spMk id="133" creationId="{BD6FA22F-63C1-4DD3-9110-09FD6EA58229}"/>
          </ac:spMkLst>
        </pc:spChg>
        <pc:spChg chg="mod">
          <ac:chgData name="Chen, Hairong" userId="a9f4621c-bc2a-4414-9711-ba3c583fdc58" providerId="ADAL" clId="{57AB6465-2CFC-42A3-8A0D-A06D61D55302}" dt="2022-11-23T01:49:50.856" v="2272" actId="1035"/>
          <ac:spMkLst>
            <pc:docMk/>
            <pc:sldMk cId="801817596" sldId="2147308769"/>
            <ac:spMk id="134" creationId="{95CECFAC-7D78-40A9-BD87-A9BA8C9A1F04}"/>
          </ac:spMkLst>
        </pc:spChg>
        <pc:spChg chg="add del">
          <ac:chgData name="Chen, Hairong" userId="a9f4621c-bc2a-4414-9711-ba3c583fdc58" providerId="ADAL" clId="{57AB6465-2CFC-42A3-8A0D-A06D61D55302}" dt="2022-11-23T02:09:45.639" v="2525" actId="22"/>
          <ac:spMkLst>
            <pc:docMk/>
            <pc:sldMk cId="801817596" sldId="2147308769"/>
            <ac:spMk id="148" creationId="{74AE1ECD-4B8A-414F-9B20-84691B1159F2}"/>
          </ac:spMkLst>
        </pc:spChg>
        <pc:spChg chg="add mod">
          <ac:chgData name="Chen, Hairong" userId="a9f4621c-bc2a-4414-9711-ba3c583fdc58" providerId="ADAL" clId="{57AB6465-2CFC-42A3-8A0D-A06D61D55302}" dt="2022-11-23T02:11:20.408" v="2581" actId="1076"/>
          <ac:spMkLst>
            <pc:docMk/>
            <pc:sldMk cId="801817596" sldId="2147308769"/>
            <ac:spMk id="149" creationId="{A04FD8C4-F005-4547-BF69-0118B8030DC7}"/>
          </ac:spMkLst>
        </pc:spChg>
        <pc:spChg chg="add del">
          <ac:chgData name="Chen, Hairong" userId="a9f4621c-bc2a-4414-9711-ba3c583fdc58" providerId="ADAL" clId="{57AB6465-2CFC-42A3-8A0D-A06D61D55302}" dt="2022-11-29T04:03:59.582" v="2630" actId="22"/>
          <ac:spMkLst>
            <pc:docMk/>
            <pc:sldMk cId="801817596" sldId="2147308769"/>
            <ac:spMk id="172" creationId="{8850C96E-7AF6-451D-B60E-19DEFA50F3EE}"/>
          </ac:spMkLst>
        </pc:spChg>
        <pc:spChg chg="add del">
          <ac:chgData name="Chen, Hairong" userId="a9f4621c-bc2a-4414-9711-ba3c583fdc58" providerId="ADAL" clId="{57AB6465-2CFC-42A3-8A0D-A06D61D55302}" dt="2022-11-29T04:04:04.724" v="2632" actId="22"/>
          <ac:spMkLst>
            <pc:docMk/>
            <pc:sldMk cId="801817596" sldId="2147308769"/>
            <ac:spMk id="174" creationId="{673E73D8-902D-4827-B247-1169E08B01AE}"/>
          </ac:spMkLst>
        </pc:spChg>
        <pc:spChg chg="mod">
          <ac:chgData name="Chen, Hairong" userId="a9f4621c-bc2a-4414-9711-ba3c583fdc58" providerId="ADAL" clId="{57AB6465-2CFC-42A3-8A0D-A06D61D55302}" dt="2022-11-23T02:11:28.022" v="2584" actId="1076"/>
          <ac:spMkLst>
            <pc:docMk/>
            <pc:sldMk cId="801817596" sldId="2147308769"/>
            <ac:spMk id="202" creationId="{B9A1AD00-0373-4356-A39D-5288CB8E7A63}"/>
          </ac:spMkLst>
        </pc:spChg>
        <pc:spChg chg="mod">
          <ac:chgData name="Chen, Hairong" userId="a9f4621c-bc2a-4414-9711-ba3c583fdc58" providerId="ADAL" clId="{57AB6465-2CFC-42A3-8A0D-A06D61D55302}" dt="2022-11-23T01:56:44.213" v="2337" actId="14100"/>
          <ac:spMkLst>
            <pc:docMk/>
            <pc:sldMk cId="801817596" sldId="2147308769"/>
            <ac:spMk id="258" creationId="{A9D3D80E-7623-47B5-B34B-401E0C007D3F}"/>
          </ac:spMkLst>
        </pc:spChg>
        <pc:spChg chg="mod">
          <ac:chgData name="Chen, Hairong" userId="a9f4621c-bc2a-4414-9711-ba3c583fdc58" providerId="ADAL" clId="{57AB6465-2CFC-42A3-8A0D-A06D61D55302}" dt="2022-11-23T01:49:50.856" v="2272" actId="1035"/>
          <ac:spMkLst>
            <pc:docMk/>
            <pc:sldMk cId="801817596" sldId="2147308769"/>
            <ac:spMk id="261" creationId="{EFD99E98-F91D-48BD-9998-DBBCB0047AF7}"/>
          </ac:spMkLst>
        </pc:spChg>
        <pc:spChg chg="mod">
          <ac:chgData name="Chen, Hairong" userId="a9f4621c-bc2a-4414-9711-ba3c583fdc58" providerId="ADAL" clId="{57AB6465-2CFC-42A3-8A0D-A06D61D55302}" dt="2022-11-23T01:49:50.856" v="2272" actId="1035"/>
          <ac:spMkLst>
            <pc:docMk/>
            <pc:sldMk cId="801817596" sldId="2147308769"/>
            <ac:spMk id="265" creationId="{C9FDCC93-C19B-43D5-A2C2-1E0044937F90}"/>
          </ac:spMkLst>
        </pc:spChg>
        <pc:spChg chg="mod">
          <ac:chgData name="Chen, Hairong" userId="a9f4621c-bc2a-4414-9711-ba3c583fdc58" providerId="ADAL" clId="{57AB6465-2CFC-42A3-8A0D-A06D61D55302}" dt="2022-11-23T01:51:43.319" v="2277" actId="1076"/>
          <ac:spMkLst>
            <pc:docMk/>
            <pc:sldMk cId="801817596" sldId="2147308769"/>
            <ac:spMk id="270" creationId="{84BE0779-E33E-4930-AF6D-1D4577F59BFD}"/>
          </ac:spMkLst>
        </pc:spChg>
        <pc:grpChg chg="mod">
          <ac:chgData name="Chen, Hairong" userId="a9f4621c-bc2a-4414-9711-ba3c583fdc58" providerId="ADAL" clId="{57AB6465-2CFC-42A3-8A0D-A06D61D55302}" dt="2022-11-23T01:48:27.577" v="2132" actId="1036"/>
          <ac:grpSpMkLst>
            <pc:docMk/>
            <pc:sldMk cId="801817596" sldId="2147308769"/>
            <ac:grpSpMk id="65" creationId="{C2309F93-407B-48E5-804B-47359F32339B}"/>
          </ac:grpSpMkLst>
        </pc:grpChg>
        <pc:grpChg chg="mod">
          <ac:chgData name="Chen, Hairong" userId="a9f4621c-bc2a-4414-9711-ba3c583fdc58" providerId="ADAL" clId="{57AB6465-2CFC-42A3-8A0D-A06D61D55302}" dt="2022-11-23T02:11:22.716" v="2583" actId="1076"/>
          <ac:grpSpMkLst>
            <pc:docMk/>
            <pc:sldMk cId="801817596" sldId="2147308769"/>
            <ac:grpSpMk id="66" creationId="{483735F0-D20C-42E4-BAC9-BA744F80ADB3}"/>
          </ac:grpSpMkLst>
        </pc:grpChg>
        <pc:picChg chg="mod">
          <ac:chgData name="Chen, Hairong" userId="a9f4621c-bc2a-4414-9711-ba3c583fdc58" providerId="ADAL" clId="{57AB6465-2CFC-42A3-8A0D-A06D61D55302}" dt="2022-11-23T02:10:57.589" v="2574" actId="1035"/>
          <ac:picMkLst>
            <pc:docMk/>
            <pc:sldMk cId="801817596" sldId="2147308769"/>
            <ac:picMk id="44" creationId="{2A77934B-B848-4838-AE49-DED09DC3AC1D}"/>
          </ac:picMkLst>
        </pc:picChg>
        <pc:picChg chg="mod">
          <ac:chgData name="Chen, Hairong" userId="a9f4621c-bc2a-4414-9711-ba3c583fdc58" providerId="ADAL" clId="{57AB6465-2CFC-42A3-8A0D-A06D61D55302}" dt="2022-11-23T01:48:27.577" v="2132" actId="1036"/>
          <ac:picMkLst>
            <pc:docMk/>
            <pc:sldMk cId="801817596" sldId="2147308769"/>
            <ac:picMk id="101" creationId="{0DB427DC-2705-4044-B616-2451DAFA8637}"/>
          </ac:picMkLst>
        </pc:picChg>
        <pc:picChg chg="mod">
          <ac:chgData name="Chen, Hairong" userId="a9f4621c-bc2a-4414-9711-ba3c583fdc58" providerId="ADAL" clId="{57AB6465-2CFC-42A3-8A0D-A06D61D55302}" dt="2022-11-23T02:07:28.894" v="2473" actId="1035"/>
          <ac:picMkLst>
            <pc:docMk/>
            <pc:sldMk cId="801817596" sldId="2147308769"/>
            <ac:picMk id="102" creationId="{1E9C871D-2105-4773-8E44-AB9B04A2A1BC}"/>
          </ac:picMkLst>
        </pc:picChg>
        <pc:picChg chg="mod">
          <ac:chgData name="Chen, Hairong" userId="a9f4621c-bc2a-4414-9711-ba3c583fdc58" providerId="ADAL" clId="{57AB6465-2CFC-42A3-8A0D-A06D61D55302}" dt="2022-11-23T01:48:27.577" v="2132" actId="1036"/>
          <ac:picMkLst>
            <pc:docMk/>
            <pc:sldMk cId="801817596" sldId="2147308769"/>
            <ac:picMk id="123" creationId="{0D7D193C-1D6C-4865-8297-5EED1C935CFC}"/>
          </ac:picMkLst>
        </pc:picChg>
        <pc:picChg chg="mod">
          <ac:chgData name="Chen, Hairong" userId="a9f4621c-bc2a-4414-9711-ba3c583fdc58" providerId="ADAL" clId="{57AB6465-2CFC-42A3-8A0D-A06D61D55302}" dt="2022-11-23T01:49:50.856" v="2272" actId="1035"/>
          <ac:picMkLst>
            <pc:docMk/>
            <pc:sldMk cId="801817596" sldId="2147308769"/>
            <ac:picMk id="278" creationId="{3907A93E-E5F4-46BD-A47A-7EA071659CD7}"/>
          </ac:picMkLst>
        </pc:picChg>
        <pc:cxnChg chg="mod">
          <ac:chgData name="Chen, Hairong" userId="a9f4621c-bc2a-4414-9711-ba3c583fdc58" providerId="ADAL" clId="{57AB6465-2CFC-42A3-8A0D-A06D61D55302}" dt="2022-11-23T02:10:57.589" v="2574" actId="1035"/>
          <ac:cxnSpMkLst>
            <pc:docMk/>
            <pc:sldMk cId="801817596" sldId="2147308769"/>
            <ac:cxnSpMk id="46" creationId="{4C84620F-C858-4CE3-AD61-173C63A9C08A}"/>
          </ac:cxnSpMkLst>
        </pc:cxnChg>
        <pc:cxnChg chg="mod">
          <ac:chgData name="Chen, Hairong" userId="a9f4621c-bc2a-4414-9711-ba3c583fdc58" providerId="ADAL" clId="{57AB6465-2CFC-42A3-8A0D-A06D61D55302}" dt="2022-11-23T02:11:10.674" v="2576" actId="1076"/>
          <ac:cxnSpMkLst>
            <pc:docMk/>
            <pc:sldMk cId="801817596" sldId="2147308769"/>
            <ac:cxnSpMk id="49" creationId="{B6587B6D-9B20-4FD4-AFB4-63505ACCCBFE}"/>
          </ac:cxnSpMkLst>
        </pc:cxnChg>
        <pc:cxnChg chg="mod">
          <ac:chgData name="Chen, Hairong" userId="a9f4621c-bc2a-4414-9711-ba3c583fdc58" providerId="ADAL" clId="{57AB6465-2CFC-42A3-8A0D-A06D61D55302}" dt="2022-11-23T02:11:50.011" v="2586" actId="14100"/>
          <ac:cxnSpMkLst>
            <pc:docMk/>
            <pc:sldMk cId="801817596" sldId="2147308769"/>
            <ac:cxnSpMk id="60" creationId="{CB55465D-EF2B-453A-9AEE-99785C44273D}"/>
          </ac:cxnSpMkLst>
        </pc:cxnChg>
        <pc:cxnChg chg="mod">
          <ac:chgData name="Chen, Hairong" userId="a9f4621c-bc2a-4414-9711-ba3c583fdc58" providerId="ADAL" clId="{57AB6465-2CFC-42A3-8A0D-A06D61D55302}" dt="2022-11-29T04:03:54.604" v="2627" actId="14100"/>
          <ac:cxnSpMkLst>
            <pc:docMk/>
            <pc:sldMk cId="801817596" sldId="2147308769"/>
            <ac:cxnSpMk id="62" creationId="{9404D6B9-2EAF-4811-9E18-5152FFABD449}"/>
          </ac:cxnSpMkLst>
        </pc:cxnChg>
        <pc:cxnChg chg="mod">
          <ac:chgData name="Chen, Hairong" userId="a9f4621c-bc2a-4414-9711-ba3c583fdc58" providerId="ADAL" clId="{57AB6465-2CFC-42A3-8A0D-A06D61D55302}" dt="2022-11-23T02:14:13.055" v="2621" actId="1035"/>
          <ac:cxnSpMkLst>
            <pc:docMk/>
            <pc:sldMk cId="801817596" sldId="2147308769"/>
            <ac:cxnSpMk id="73" creationId="{98ECBBED-2769-4441-8A99-D38C8A5603A0}"/>
          </ac:cxnSpMkLst>
        </pc:cxnChg>
        <pc:cxnChg chg="mod">
          <ac:chgData name="Chen, Hairong" userId="a9f4621c-bc2a-4414-9711-ba3c583fdc58" providerId="ADAL" clId="{57AB6465-2CFC-42A3-8A0D-A06D61D55302}" dt="2022-11-23T02:14:03.874" v="2616" actId="14100"/>
          <ac:cxnSpMkLst>
            <pc:docMk/>
            <pc:sldMk cId="801817596" sldId="2147308769"/>
            <ac:cxnSpMk id="78" creationId="{41BA6E01-A3D5-4BF1-BAB3-460F2F7AB6FF}"/>
          </ac:cxnSpMkLst>
        </pc:cxnChg>
        <pc:cxnChg chg="mod">
          <ac:chgData name="Chen, Hairong" userId="a9f4621c-bc2a-4414-9711-ba3c583fdc58" providerId="ADAL" clId="{57AB6465-2CFC-42A3-8A0D-A06D61D55302}" dt="2022-11-29T04:03:55.219" v="2628" actId="14100"/>
          <ac:cxnSpMkLst>
            <pc:docMk/>
            <pc:sldMk cId="801817596" sldId="2147308769"/>
            <ac:cxnSpMk id="81" creationId="{9C1D6138-BABE-4E9C-BEF7-ABF5780D785F}"/>
          </ac:cxnSpMkLst>
        </pc:cxnChg>
        <pc:cxnChg chg="mod">
          <ac:chgData name="Chen, Hairong" userId="a9f4621c-bc2a-4414-9711-ba3c583fdc58" providerId="ADAL" clId="{57AB6465-2CFC-42A3-8A0D-A06D61D55302}" dt="2022-11-23T02:07:15.185" v="2470" actId="14100"/>
          <ac:cxnSpMkLst>
            <pc:docMk/>
            <pc:sldMk cId="801817596" sldId="2147308769"/>
            <ac:cxnSpMk id="90" creationId="{73563C34-AB4C-43CC-8286-F4A4DC4FD9CD}"/>
          </ac:cxnSpMkLst>
        </pc:cxnChg>
        <pc:cxnChg chg="mod">
          <ac:chgData name="Chen, Hairong" userId="a9f4621c-bc2a-4414-9711-ba3c583fdc58" providerId="ADAL" clId="{57AB6465-2CFC-42A3-8A0D-A06D61D55302}" dt="2022-11-23T02:14:13.055" v="2621" actId="1035"/>
          <ac:cxnSpMkLst>
            <pc:docMk/>
            <pc:sldMk cId="801817596" sldId="2147308769"/>
            <ac:cxnSpMk id="92" creationId="{5AB56FB4-C952-49F9-87F0-E7CB1DF9A670}"/>
          </ac:cxnSpMkLst>
        </pc:cxnChg>
        <pc:cxnChg chg="mod">
          <ac:chgData name="Chen, Hairong" userId="a9f4621c-bc2a-4414-9711-ba3c583fdc58" providerId="ADAL" clId="{57AB6465-2CFC-42A3-8A0D-A06D61D55302}" dt="2022-11-23T02:11:10.674" v="2576" actId="1076"/>
          <ac:cxnSpMkLst>
            <pc:docMk/>
            <pc:sldMk cId="801817596" sldId="2147308769"/>
            <ac:cxnSpMk id="95" creationId="{41AF9D88-904D-4E44-9CD6-726F93C2C73E}"/>
          </ac:cxnSpMkLst>
        </pc:cxnChg>
        <pc:cxnChg chg="mod">
          <ac:chgData name="Chen, Hairong" userId="a9f4621c-bc2a-4414-9711-ba3c583fdc58" providerId="ADAL" clId="{57AB6465-2CFC-42A3-8A0D-A06D61D55302}" dt="2022-11-23T02:11:10.674" v="2576" actId="1076"/>
          <ac:cxnSpMkLst>
            <pc:docMk/>
            <pc:sldMk cId="801817596" sldId="2147308769"/>
            <ac:cxnSpMk id="97" creationId="{1C304294-30F2-4FD9-A075-6EFE2B74CC77}"/>
          </ac:cxnSpMkLst>
        </pc:cxnChg>
        <pc:cxnChg chg="add mod">
          <ac:chgData name="Chen, Hairong" userId="a9f4621c-bc2a-4414-9711-ba3c583fdc58" providerId="ADAL" clId="{57AB6465-2CFC-42A3-8A0D-A06D61D55302}" dt="2022-11-23T02:13:23.441" v="2598" actId="1076"/>
          <ac:cxnSpMkLst>
            <pc:docMk/>
            <pc:sldMk cId="801817596" sldId="2147308769"/>
            <ac:cxnSpMk id="103" creationId="{F7BA1A32-8DFF-48FF-9227-445550482329}"/>
          </ac:cxnSpMkLst>
        </pc:cxnChg>
        <pc:cxnChg chg="mod">
          <ac:chgData name="Chen, Hairong" userId="a9f4621c-bc2a-4414-9711-ba3c583fdc58" providerId="ADAL" clId="{57AB6465-2CFC-42A3-8A0D-A06D61D55302}" dt="2022-11-23T02:13:05.165" v="2596" actId="14100"/>
          <ac:cxnSpMkLst>
            <pc:docMk/>
            <pc:sldMk cId="801817596" sldId="2147308769"/>
            <ac:cxnSpMk id="104" creationId="{FBFBA951-9C15-4862-8802-70D8A745F303}"/>
          </ac:cxnSpMkLst>
        </pc:cxnChg>
        <pc:cxnChg chg="mod">
          <ac:chgData name="Chen, Hairong" userId="a9f4621c-bc2a-4414-9711-ba3c583fdc58" providerId="ADAL" clId="{57AB6465-2CFC-42A3-8A0D-A06D61D55302}" dt="2022-11-23T02:06:14.718" v="2456" actId="1035"/>
          <ac:cxnSpMkLst>
            <pc:docMk/>
            <pc:sldMk cId="801817596" sldId="2147308769"/>
            <ac:cxnSpMk id="108" creationId="{F2CE3DAC-C50F-4C36-9CBD-3F76BB13F26F}"/>
          </ac:cxnSpMkLst>
        </pc:cxnChg>
        <pc:cxnChg chg="mod">
          <ac:chgData name="Chen, Hairong" userId="a9f4621c-bc2a-4414-9711-ba3c583fdc58" providerId="ADAL" clId="{57AB6465-2CFC-42A3-8A0D-A06D61D55302}" dt="2022-11-23T02:06:14.718" v="2456" actId="1035"/>
          <ac:cxnSpMkLst>
            <pc:docMk/>
            <pc:sldMk cId="801817596" sldId="2147308769"/>
            <ac:cxnSpMk id="117" creationId="{D4FB5D48-62F4-4443-945E-D6E3E59F171B}"/>
          </ac:cxnSpMkLst>
        </pc:cxnChg>
        <pc:cxnChg chg="mod">
          <ac:chgData name="Chen, Hairong" userId="a9f4621c-bc2a-4414-9711-ba3c583fdc58" providerId="ADAL" clId="{57AB6465-2CFC-42A3-8A0D-A06D61D55302}" dt="2022-11-23T02:07:05.352" v="2469" actId="14100"/>
          <ac:cxnSpMkLst>
            <pc:docMk/>
            <pc:sldMk cId="801817596" sldId="2147308769"/>
            <ac:cxnSpMk id="118" creationId="{E781CE47-77B3-422B-A522-812055A34958}"/>
          </ac:cxnSpMkLst>
        </pc:cxnChg>
        <pc:cxnChg chg="mod">
          <ac:chgData name="Chen, Hairong" userId="a9f4621c-bc2a-4414-9711-ba3c583fdc58" providerId="ADAL" clId="{57AB6465-2CFC-42A3-8A0D-A06D61D55302}" dt="2022-11-23T02:06:48.807" v="2466" actId="14100"/>
          <ac:cxnSpMkLst>
            <pc:docMk/>
            <pc:sldMk cId="801817596" sldId="2147308769"/>
            <ac:cxnSpMk id="119" creationId="{EA0212F1-17DE-4DA2-942C-DCCC6A5FD41F}"/>
          </ac:cxnSpMkLst>
        </pc:cxnChg>
        <pc:cxnChg chg="mod">
          <ac:chgData name="Chen, Hairong" userId="a9f4621c-bc2a-4414-9711-ba3c583fdc58" providerId="ADAL" clId="{57AB6465-2CFC-42A3-8A0D-A06D61D55302}" dt="2022-11-23T01:48:27.577" v="2132" actId="1036"/>
          <ac:cxnSpMkLst>
            <pc:docMk/>
            <pc:sldMk cId="801817596" sldId="2147308769"/>
            <ac:cxnSpMk id="120" creationId="{A0B26F9E-752C-4772-898E-7D1C840C71A4}"/>
          </ac:cxnSpMkLst>
        </pc:cxnChg>
        <pc:cxnChg chg="mod">
          <ac:chgData name="Chen, Hairong" userId="a9f4621c-bc2a-4414-9711-ba3c583fdc58" providerId="ADAL" clId="{57AB6465-2CFC-42A3-8A0D-A06D61D55302}" dt="2022-11-23T02:06:14.718" v="2456" actId="1035"/>
          <ac:cxnSpMkLst>
            <pc:docMk/>
            <pc:sldMk cId="801817596" sldId="2147308769"/>
            <ac:cxnSpMk id="154" creationId="{EB9A84D0-A71F-4F88-B4E6-5536232B8AC0}"/>
          </ac:cxnSpMkLst>
        </pc:cxnChg>
        <pc:cxnChg chg="mod">
          <ac:chgData name="Chen, Hairong" userId="a9f4621c-bc2a-4414-9711-ba3c583fdc58" providerId="ADAL" clId="{57AB6465-2CFC-42A3-8A0D-A06D61D55302}" dt="2022-11-23T02:06:14.718" v="2456" actId="1035"/>
          <ac:cxnSpMkLst>
            <pc:docMk/>
            <pc:sldMk cId="801817596" sldId="2147308769"/>
            <ac:cxnSpMk id="170" creationId="{C8F7B293-F1CF-42E2-943E-014C22DCB96E}"/>
          </ac:cxnSpMkLst>
        </pc:cxnChg>
        <pc:cxnChg chg="mod">
          <ac:chgData name="Chen, Hairong" userId="a9f4621c-bc2a-4414-9711-ba3c583fdc58" providerId="ADAL" clId="{57AB6465-2CFC-42A3-8A0D-A06D61D55302}" dt="2022-11-23T01:48:27.577" v="2132" actId="1036"/>
          <ac:cxnSpMkLst>
            <pc:docMk/>
            <pc:sldMk cId="801817596" sldId="2147308769"/>
            <ac:cxnSpMk id="185" creationId="{90EC0442-75C8-4BEA-893A-62FAFAC89363}"/>
          </ac:cxnSpMkLst>
        </pc:cxnChg>
        <pc:cxnChg chg="mod">
          <ac:chgData name="Chen, Hairong" userId="a9f4621c-bc2a-4414-9711-ba3c583fdc58" providerId="ADAL" clId="{57AB6465-2CFC-42A3-8A0D-A06D61D55302}" dt="2022-11-23T01:48:27.577" v="2132" actId="1036"/>
          <ac:cxnSpMkLst>
            <pc:docMk/>
            <pc:sldMk cId="801817596" sldId="2147308769"/>
            <ac:cxnSpMk id="188" creationId="{7D52B52C-F3E5-41E1-A3F3-89792C0DD622}"/>
          </ac:cxnSpMkLst>
        </pc:cxnChg>
        <pc:cxnChg chg="mod">
          <ac:chgData name="Chen, Hairong" userId="a9f4621c-bc2a-4414-9711-ba3c583fdc58" providerId="ADAL" clId="{57AB6465-2CFC-42A3-8A0D-A06D61D55302}" dt="2022-11-23T02:13:53.208" v="2611" actId="1036"/>
          <ac:cxnSpMkLst>
            <pc:docMk/>
            <pc:sldMk cId="801817596" sldId="2147308769"/>
            <ac:cxnSpMk id="256" creationId="{6FC0CDDC-202A-4F69-83C3-C857B084F032}"/>
          </ac:cxnSpMkLst>
        </pc:cxnChg>
        <pc:cxnChg chg="mod">
          <ac:chgData name="Chen, Hairong" userId="a9f4621c-bc2a-4414-9711-ba3c583fdc58" providerId="ADAL" clId="{57AB6465-2CFC-42A3-8A0D-A06D61D55302}" dt="2022-11-23T02:13:56.898" v="2615" actId="1036"/>
          <ac:cxnSpMkLst>
            <pc:docMk/>
            <pc:sldMk cId="801817596" sldId="2147308769"/>
            <ac:cxnSpMk id="257" creationId="{39A3B005-A7C1-48BC-BA83-4D3538C8B923}"/>
          </ac:cxnSpMkLst>
        </pc:cxnChg>
        <pc:cxnChg chg="mod">
          <ac:chgData name="Chen, Hairong" userId="a9f4621c-bc2a-4414-9711-ba3c583fdc58" providerId="ADAL" clId="{57AB6465-2CFC-42A3-8A0D-A06D61D55302}" dt="2022-11-23T01:56:44.213" v="2337" actId="14100"/>
          <ac:cxnSpMkLst>
            <pc:docMk/>
            <pc:sldMk cId="801817596" sldId="2147308769"/>
            <ac:cxnSpMk id="262" creationId="{6A041B48-15DE-4415-9A72-A37CC4196073}"/>
          </ac:cxnSpMkLst>
        </pc:cxnChg>
        <pc:cxnChg chg="mod">
          <ac:chgData name="Chen, Hairong" userId="a9f4621c-bc2a-4414-9711-ba3c583fdc58" providerId="ADAL" clId="{57AB6465-2CFC-42A3-8A0D-A06D61D55302}" dt="2022-11-23T02:06:14.718" v="2456" actId="1035"/>
          <ac:cxnSpMkLst>
            <pc:docMk/>
            <pc:sldMk cId="801817596" sldId="2147308769"/>
            <ac:cxnSpMk id="274" creationId="{908482D0-3944-46F3-A0E3-C75601EB2BA6}"/>
          </ac:cxnSpMkLst>
        </pc:cxnChg>
      </pc:sldChg>
      <pc:sldChg chg="modSp add mod">
        <pc:chgData name="Chen, Hairong" userId="a9f4621c-bc2a-4414-9711-ba3c583fdc58" providerId="ADAL" clId="{57AB6465-2CFC-42A3-8A0D-A06D61D55302}" dt="2022-11-29T04:04:26.302" v="2636" actId="14100"/>
        <pc:sldMkLst>
          <pc:docMk/>
          <pc:sldMk cId="2489578352" sldId="2147308770"/>
        </pc:sldMkLst>
        <pc:cxnChg chg="mod">
          <ac:chgData name="Chen, Hairong" userId="a9f4621c-bc2a-4414-9711-ba3c583fdc58" providerId="ADAL" clId="{57AB6465-2CFC-42A3-8A0D-A06D61D55302}" dt="2022-11-29T04:04:19.600" v="2635" actId="14100"/>
          <ac:cxnSpMkLst>
            <pc:docMk/>
            <pc:sldMk cId="2489578352" sldId="2147308770"/>
            <ac:cxnSpMk id="60" creationId="{CB55465D-EF2B-453A-9AEE-99785C44273D}"/>
          </ac:cxnSpMkLst>
        </pc:cxnChg>
        <pc:cxnChg chg="mod">
          <ac:chgData name="Chen, Hairong" userId="a9f4621c-bc2a-4414-9711-ba3c583fdc58" providerId="ADAL" clId="{57AB6465-2CFC-42A3-8A0D-A06D61D55302}" dt="2022-11-29T04:04:26.302" v="2636" actId="14100"/>
          <ac:cxnSpMkLst>
            <pc:docMk/>
            <pc:sldMk cId="2489578352" sldId="2147308770"/>
            <ac:cxnSpMk id="62" creationId="{9404D6B9-2EAF-4811-9E18-5152FFABD449}"/>
          </ac:cxnSpMkLst>
        </pc:cxnChg>
        <pc:cxnChg chg="mod">
          <ac:chgData name="Chen, Hairong" userId="a9f4621c-bc2a-4414-9711-ba3c583fdc58" providerId="ADAL" clId="{57AB6465-2CFC-42A3-8A0D-A06D61D55302}" dt="2022-11-29T04:04:11.032" v="2634" actId="14100"/>
          <ac:cxnSpMkLst>
            <pc:docMk/>
            <pc:sldMk cId="2489578352" sldId="2147308770"/>
            <ac:cxnSpMk id="81" creationId="{9C1D6138-BABE-4E9C-BEF7-ABF5780D785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B53107-E3FA-4F78-A72A-73688C808D8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B2E361-4882-4FCF-B8E5-37E90FF3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4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4947" tIns="47474" rIns="94947" bIns="47474"/>
          <a:lstStyle/>
          <a:p>
            <a:pPr defTabSz="949478">
              <a:defRPr/>
            </a:pPr>
            <a:fld id="{95E4BE1B-EF85-40F1-8A41-FD381C85D2E1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947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892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ADE3-C116-4704-AFB6-F7DF88B2E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9F6AF-86EB-4382-B9D1-2594FBFD0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3497-6D9F-4BDB-B6FA-37C8D1E0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6B20-1DB3-44B8-A2AC-307FEA97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347C-9CD2-4D08-BD0C-252D1947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697C-854D-40C3-8DFB-EB295D9B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62DC1-7A47-44D1-89A8-CFB7EEB9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AE46-1622-471C-B4AA-FD2D3AD8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D024-CE71-4A61-A614-FE5BF829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14CF-A8CA-4163-B545-DD219DA6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3700B-CD25-4CB1-8F67-FA1DBDAA6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8F424-7071-44E8-A087-0CCF7E264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5393-E990-438B-B51E-6E1BFBCE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202D-93A5-4B75-8D32-704675A6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E1EB-D1DD-4684-9149-131F71CA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86D7-23F3-400B-A506-6416EC88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7C58-4016-4F1A-A654-D766FE8B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614A-15F0-4463-B779-E8FF178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6BC1-C9E3-4CE3-8900-28B4BB2E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8E9A-E16D-4194-84A9-A359363B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1270-FD3F-438F-8290-166643B3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8911-D839-4B33-AFF0-715FE323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83A0-DFD0-4204-8B9F-0487E419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21EB-FA89-49C9-AB90-52D25E81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B548-845B-44CE-AC05-98E51770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6028-9E05-4EFA-A765-BAB1E55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18E4-5817-4A9C-9340-DBDBFA987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413AB-845D-4C7F-86ED-A85CF385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6BE2-88C5-432D-882A-018B5317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D9CB3-D962-49BB-861A-0DC5C3F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3D3D2-B80A-4254-8381-A3D0A7CE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90B8-FF17-4AA7-AE30-DA10C3B9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A442-B86A-4F2D-877C-EC66F4DB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73772-0074-4D79-88A7-21DDA1A9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8895-9049-4C88-9CB1-654F564E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268CF-0617-4A01-A9FC-2545C3654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DD678-522E-40DB-A1D9-89C20106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54362-282B-47AC-A47B-CEA3065F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7D7B0-A7FF-410F-8591-3049C938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B27C-1294-482E-9DCB-96F6F6B7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7958C-2628-4FAE-821C-6B44EAAD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23CA-7CEA-4F27-9EDB-457F9790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CA70-AF4D-456C-A70C-44D7786D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688CB-4C02-4B6E-960C-4D5C3E50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42991-AE9F-426B-85AD-D5F33503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1C1B1-D4E1-4E0E-A6F8-1AA0DC13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D003-9DCA-4168-9D30-45830810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15CF-AC27-416E-8903-B9EE59BF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1545A-DB31-49D0-A504-DDCBF33C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CE5F-EC68-4F61-90FB-281A1351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FE64-B5ED-4EF2-8036-64BFD901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CA81C-3ADD-401E-AF1A-C865196E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F194-4865-4A5E-B4BC-F2FF3BA1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C2727-E68E-472B-8C13-028A4D64D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FA36-C96F-4461-B6F3-7C0FA8D0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26F21-BBF4-49AD-9613-57FF9B6D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AF160-6EA3-4D8A-995A-D9DF6F3D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DFDA7-5E2B-4AB0-A15A-B4E40FBA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3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B2D37-9AA7-4AFD-A7B9-CB51151D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68A8-507D-4F7D-B9FD-F7792D76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D4BF-F18B-4AED-A680-F4C47716C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8013-E82B-4DFC-B9B5-780FB6C3FAF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4B97-2544-4492-8965-8380BF248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B6CF-EDF5-4AD7-A539-F88044E3A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12778-F3A3-49F0-9DF9-6B0992BF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3">
            <a:extLst>
              <a:ext uri="{FF2B5EF4-FFF2-40B4-BE49-F238E27FC236}">
                <a16:creationId xmlns:a16="http://schemas.microsoft.com/office/drawing/2014/main" id="{BD6FA22F-63C1-4DD3-9110-09FD6EA58229}"/>
              </a:ext>
            </a:extLst>
          </p:cNvPr>
          <p:cNvSpPr/>
          <p:nvPr/>
        </p:nvSpPr>
        <p:spPr>
          <a:xfrm>
            <a:off x="1725712" y="1979474"/>
            <a:ext cx="1991985" cy="67633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EF82EA-2D9D-40CE-89B5-3F0688209E8D}"/>
              </a:ext>
            </a:extLst>
          </p:cNvPr>
          <p:cNvSpPr/>
          <p:nvPr/>
        </p:nvSpPr>
        <p:spPr>
          <a:xfrm>
            <a:off x="6879402" y="3111571"/>
            <a:ext cx="1117006" cy="1692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9FC5D2-7BC3-461D-A10A-B7C87A59A04C}"/>
              </a:ext>
            </a:extLst>
          </p:cNvPr>
          <p:cNvSpPr/>
          <p:nvPr/>
        </p:nvSpPr>
        <p:spPr>
          <a:xfrm>
            <a:off x="1703524" y="3151344"/>
            <a:ext cx="1405383" cy="35131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shim-rune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1FD12F-94E2-4A11-A161-2C0CF992E0D0}"/>
              </a:ext>
            </a:extLst>
          </p:cNvPr>
          <p:cNvSpPr/>
          <p:nvPr/>
        </p:nvSpPr>
        <p:spPr>
          <a:xfrm>
            <a:off x="3508415" y="3153282"/>
            <a:ext cx="1238719" cy="35131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runc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B24D1D-DC65-4048-810F-11D963110333}"/>
              </a:ext>
            </a:extLst>
          </p:cNvPr>
          <p:cNvSpPr/>
          <p:nvPr/>
        </p:nvSpPr>
        <p:spPr>
          <a:xfrm>
            <a:off x="317667" y="2460471"/>
            <a:ext cx="955742" cy="268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K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ubernetes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D30F7B-C3C5-4E24-90CE-F21979D29335}"/>
              </a:ext>
            </a:extLst>
          </p:cNvPr>
          <p:cNvSpPr/>
          <p:nvPr/>
        </p:nvSpPr>
        <p:spPr>
          <a:xfrm>
            <a:off x="313298" y="3144026"/>
            <a:ext cx="960111" cy="3513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containerd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6E7D46-361A-49E9-8330-1CD239D064F8}"/>
              </a:ext>
            </a:extLst>
          </p:cNvPr>
          <p:cNvSpPr/>
          <p:nvPr/>
        </p:nvSpPr>
        <p:spPr>
          <a:xfrm>
            <a:off x="3564571" y="1025804"/>
            <a:ext cx="1771146" cy="8189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83735F0-D20C-42E4-BAC9-BA744F80ADB3}"/>
              </a:ext>
            </a:extLst>
          </p:cNvPr>
          <p:cNvGrpSpPr/>
          <p:nvPr/>
        </p:nvGrpSpPr>
        <p:grpSpPr>
          <a:xfrm>
            <a:off x="6340590" y="1025804"/>
            <a:ext cx="5450652" cy="5653367"/>
            <a:chOff x="6340590" y="1106998"/>
            <a:chExt cx="5450652" cy="42780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17DD00-A238-418D-9DD7-3F098E187206}"/>
                </a:ext>
              </a:extLst>
            </p:cNvPr>
            <p:cNvSpPr/>
            <p:nvPr/>
          </p:nvSpPr>
          <p:spPr>
            <a:xfrm>
              <a:off x="6363399" y="1106998"/>
              <a:ext cx="5427843" cy="4278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F83D145-20C3-44BA-8980-4A4A37B6E157}"/>
                </a:ext>
              </a:extLst>
            </p:cNvPr>
            <p:cNvGrpSpPr/>
            <p:nvPr/>
          </p:nvGrpSpPr>
          <p:grpSpPr>
            <a:xfrm>
              <a:off x="9791047" y="1850935"/>
              <a:ext cx="1927987" cy="3226436"/>
              <a:chOff x="8616470" y="1784813"/>
              <a:chExt cx="1927987" cy="2693303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4BEED66-4810-4FD6-8BFE-96EF4D2D68CE}"/>
                  </a:ext>
                </a:extLst>
              </p:cNvPr>
              <p:cNvSpPr/>
              <p:nvPr/>
            </p:nvSpPr>
            <p:spPr>
              <a:xfrm>
                <a:off x="8743001" y="1784813"/>
                <a:ext cx="1621125" cy="26933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A723F1A-17E9-410B-B48F-C05DD87B501B}"/>
                  </a:ext>
                </a:extLst>
              </p:cNvPr>
              <p:cNvSpPr/>
              <p:nvPr/>
            </p:nvSpPr>
            <p:spPr>
              <a:xfrm>
                <a:off x="8875811" y="2090877"/>
                <a:ext cx="1385750" cy="207313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1EDB12-061A-4D1C-A082-1057F705281B}"/>
                  </a:ext>
                </a:extLst>
              </p:cNvPr>
              <p:cNvSpPr txBox="1"/>
              <p:nvPr/>
            </p:nvSpPr>
            <p:spPr>
              <a:xfrm>
                <a:off x="8616470" y="1798902"/>
                <a:ext cx="1927987" cy="184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app enclave container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800A44F-8F1D-4674-99EA-C389369A256D}"/>
                </a:ext>
              </a:extLst>
            </p:cNvPr>
            <p:cNvGrpSpPr/>
            <p:nvPr/>
          </p:nvGrpSpPr>
          <p:grpSpPr>
            <a:xfrm>
              <a:off x="6340590" y="1850932"/>
              <a:ext cx="5043385" cy="3226439"/>
              <a:chOff x="6616397" y="1840918"/>
              <a:chExt cx="5043385" cy="3226439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43FB39A-CFAB-4160-89DD-3A168B3C92D3}"/>
                  </a:ext>
                </a:extLst>
              </p:cNvPr>
              <p:cNvSpPr/>
              <p:nvPr/>
            </p:nvSpPr>
            <p:spPr>
              <a:xfrm>
                <a:off x="6858553" y="1840918"/>
                <a:ext cx="1656528" cy="322643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4404C6-6497-44D8-8ABF-897D3EBDB08E}"/>
                  </a:ext>
                </a:extLst>
              </p:cNvPr>
              <p:cNvSpPr/>
              <p:nvPr/>
            </p:nvSpPr>
            <p:spPr>
              <a:xfrm>
                <a:off x="6985108" y="2207570"/>
                <a:ext cx="1432094" cy="248351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CAE7B10-7A69-43F3-AAFE-7D1E4F215A98}"/>
                  </a:ext>
                </a:extLst>
              </p:cNvPr>
              <p:cNvSpPr/>
              <p:nvPr/>
            </p:nvSpPr>
            <p:spPr>
              <a:xfrm>
                <a:off x="7050664" y="4540778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 Trust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241FE77-14BD-4D1A-AFC5-53E7CABBF03A}"/>
                  </a:ext>
                </a:extLst>
              </p:cNvPr>
              <p:cNvSpPr/>
              <p:nvPr/>
            </p:nvSpPr>
            <p:spPr>
              <a:xfrm>
                <a:off x="7222256" y="2454573"/>
                <a:ext cx="996669" cy="27919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Image Management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E6E6CA8-43A4-4A90-BECA-ED01DEE70CA5}"/>
                  </a:ext>
                </a:extLst>
              </p:cNvPr>
              <p:cNvSpPr/>
              <p:nvPr/>
            </p:nvSpPr>
            <p:spPr>
              <a:xfrm>
                <a:off x="7220770" y="3360967"/>
                <a:ext cx="996669" cy="23430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hangingPunct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100" b="1" kern="1200" dirty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rPr>
                  <a:t>Remote Attestation</a:t>
                </a:r>
                <a:endParaRPr lang="zh-CN" altLang="en-US" sz="1100" b="1" kern="1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2E40CDE-A266-4992-8A4F-AFDD571A4AD8}"/>
                  </a:ext>
                </a:extLst>
              </p:cNvPr>
              <p:cNvSpPr txBox="1"/>
              <p:nvPr/>
            </p:nvSpPr>
            <p:spPr>
              <a:xfrm>
                <a:off x="6616397" y="1852485"/>
                <a:ext cx="2166870" cy="22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agent enclave container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5D6A1E5-7EB6-478B-AB8E-89B2FC45C135}"/>
                  </a:ext>
                </a:extLst>
              </p:cNvPr>
              <p:cNvSpPr/>
              <p:nvPr/>
            </p:nvSpPr>
            <p:spPr>
              <a:xfrm>
                <a:off x="7220771" y="2940864"/>
                <a:ext cx="996668" cy="2032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hangingPunct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100" b="1" kern="1200" dirty="0">
                    <a:solidFill>
                      <a:prstClr val="white"/>
                    </a:solidFill>
                    <a:latin typeface="Calibri" panose="020F0502020204030204"/>
                    <a:ea typeface="等线" panose="02010600030101010101" pitchFamily="2" charset="-122"/>
                  </a:rPr>
                  <a:t>ocicrypt-rs</a:t>
                </a:r>
                <a:endParaRPr lang="zh-CN" altLang="en-US" sz="1100" b="1" kern="1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9" name="矩形 9">
                <a:extLst>
                  <a:ext uri="{FF2B5EF4-FFF2-40B4-BE49-F238E27FC236}">
                    <a16:creationId xmlns:a16="http://schemas.microsoft.com/office/drawing/2014/main" id="{A2D99612-490B-4170-9423-D818E788E50D}"/>
                  </a:ext>
                </a:extLst>
              </p:cNvPr>
              <p:cNvSpPr/>
              <p:nvPr/>
            </p:nvSpPr>
            <p:spPr>
              <a:xfrm>
                <a:off x="7049541" y="4758679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矩形 9">
                <a:extLst>
                  <a:ext uri="{FF2B5EF4-FFF2-40B4-BE49-F238E27FC236}">
                    <a16:creationId xmlns:a16="http://schemas.microsoft.com/office/drawing/2014/main" id="{10D62204-8B29-4D0B-81EE-D1C437494353}"/>
                  </a:ext>
                </a:extLst>
              </p:cNvPr>
              <p:cNvSpPr/>
              <p:nvPr/>
            </p:nvSpPr>
            <p:spPr>
              <a:xfrm>
                <a:off x="10380523" y="4540778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 Trust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矩形 9">
                <a:extLst>
                  <a:ext uri="{FF2B5EF4-FFF2-40B4-BE49-F238E27FC236}">
                    <a16:creationId xmlns:a16="http://schemas.microsoft.com/office/drawing/2014/main" id="{43299332-60EC-4AD9-8A6D-FBA1FA7FA3D7}"/>
                  </a:ext>
                </a:extLst>
              </p:cNvPr>
              <p:cNvSpPr/>
              <p:nvPr/>
            </p:nvSpPr>
            <p:spPr>
              <a:xfrm>
                <a:off x="10379400" y="4758677"/>
                <a:ext cx="1279259" cy="21738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Libos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44" name="图形 43" descr="文件夹">
              <a:extLst>
                <a:ext uri="{FF2B5EF4-FFF2-40B4-BE49-F238E27FC236}">
                  <a16:creationId xmlns:a16="http://schemas.microsoft.com/office/drawing/2014/main" id="{2A77934B-B848-4838-AE49-DED09DC3A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0620" y="2779763"/>
              <a:ext cx="955910" cy="899675"/>
            </a:xfrm>
            <a:prstGeom prst="rect">
              <a:avLst/>
            </a:prstGeom>
          </p:spPr>
        </p:pic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4C84620F-C858-4CE3-AD61-173C63A9C08A}"/>
                </a:ext>
              </a:extLst>
            </p:cNvPr>
            <p:cNvCxnSpPr>
              <a:cxnSpLocks/>
              <a:stCxn id="15" idx="3"/>
              <a:endCxn id="52" idx="0"/>
            </p:cNvCxnSpPr>
            <p:nvPr/>
          </p:nvCxnSpPr>
          <p:spPr>
            <a:xfrm>
              <a:off x="7943118" y="2604184"/>
              <a:ext cx="1157163" cy="41580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B6587B6D-9B20-4FD4-AFB4-63505ACCCBFE}"/>
                </a:ext>
              </a:extLst>
            </p:cNvPr>
            <p:cNvCxnSpPr>
              <a:cxnSpLocks/>
              <a:stCxn id="52" idx="2"/>
              <a:endCxn id="93" idx="1"/>
            </p:cNvCxnSpPr>
            <p:nvPr/>
          </p:nvCxnSpPr>
          <p:spPr>
            <a:xfrm rot="16200000" flipH="1">
              <a:off x="9546084" y="3016174"/>
              <a:ext cx="247735" cy="113934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6A4B043-1E45-42CE-88E2-B88C10A01D39}"/>
                </a:ext>
              </a:extLst>
            </p:cNvPr>
            <p:cNvSpPr txBox="1"/>
            <p:nvPr/>
          </p:nvSpPr>
          <p:spPr>
            <a:xfrm>
              <a:off x="8721686" y="3019993"/>
              <a:ext cx="757189" cy="441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Calibri" panose="020F0502020204030204"/>
                  <a:ea typeface="等线" panose="02010600030101010101" pitchFamily="2" charset="-122"/>
                </a:rPr>
                <a:t>FUSE </a:t>
              </a:r>
              <a:r>
                <a:rPr kumimoji="0" lang="en-US" altLang="zh-CN" sz="1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encrypted </a:t>
              </a:r>
              <a:r>
                <a:rPr lang="en-US" altLang="zh-CN" sz="1000" dirty="0">
                  <a:solidFill>
                    <a:schemeClr val="bg1"/>
                  </a:solidFill>
                  <a:latin typeface="Calibri" panose="020F0502020204030204"/>
                  <a:ea typeface="等线" panose="02010600030101010101" pitchFamily="2" charset="-122"/>
                </a:rPr>
                <a:t>file system</a:t>
              </a:r>
              <a:endParaRPr kumimoji="0" lang="zh-CN" alt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2309F93-407B-48E5-804B-47359F32339B}"/>
              </a:ext>
            </a:extLst>
          </p:cNvPr>
          <p:cNvGrpSpPr/>
          <p:nvPr/>
        </p:nvGrpSpPr>
        <p:grpSpPr>
          <a:xfrm>
            <a:off x="357563" y="4827378"/>
            <a:ext cx="2759620" cy="963693"/>
            <a:chOff x="-411256" y="4657706"/>
            <a:chExt cx="3713488" cy="9678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360C643-E30F-4E20-9B99-A603504AD6E8}"/>
                </a:ext>
              </a:extLst>
            </p:cNvPr>
            <p:cNvSpPr/>
            <p:nvPr/>
          </p:nvSpPr>
          <p:spPr>
            <a:xfrm>
              <a:off x="1399940" y="4665545"/>
              <a:ext cx="1891154" cy="2971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KBS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D0A1F30-8835-438B-A4C2-317A93EE954F}"/>
                </a:ext>
              </a:extLst>
            </p:cNvPr>
            <p:cNvSpPr/>
            <p:nvPr/>
          </p:nvSpPr>
          <p:spPr>
            <a:xfrm>
              <a:off x="1420596" y="5318089"/>
              <a:ext cx="944712" cy="307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KMS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62BDBAF-DA13-4B0E-97F2-AA6760AADDE8}"/>
                </a:ext>
              </a:extLst>
            </p:cNvPr>
            <p:cNvSpPr/>
            <p:nvPr/>
          </p:nvSpPr>
          <p:spPr>
            <a:xfrm>
              <a:off x="2397028" y="5318089"/>
              <a:ext cx="905204" cy="30744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DB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0F1C1D8-5BA0-4207-8058-981E012DAC73}"/>
                </a:ext>
              </a:extLst>
            </p:cNvPr>
            <p:cNvSpPr/>
            <p:nvPr/>
          </p:nvSpPr>
          <p:spPr>
            <a:xfrm>
              <a:off x="-411256" y="4657706"/>
              <a:ext cx="1176027" cy="2971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Intel PCS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CB55465D-EF2B-453A-9AEE-99785C44273D}"/>
              </a:ext>
            </a:extLst>
          </p:cNvPr>
          <p:cNvCxnSpPr>
            <a:cxnSpLocks/>
            <a:stCxn id="5" idx="3"/>
            <a:endCxn id="79" idx="2"/>
          </p:cNvCxnSpPr>
          <p:nvPr/>
        </p:nvCxnSpPr>
        <p:spPr>
          <a:xfrm>
            <a:off x="4747134" y="3328939"/>
            <a:ext cx="2666230" cy="2823009"/>
          </a:xfrm>
          <a:prstGeom prst="bentConnector4">
            <a:avLst>
              <a:gd name="adj1" fmla="val 51119"/>
              <a:gd name="adj2" fmla="val 10809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404D6B9-2EAF-4811-9E18-5152FFABD449}"/>
              </a:ext>
            </a:extLst>
          </p:cNvPr>
          <p:cNvCxnSpPr>
            <a:cxnSpLocks/>
            <a:stCxn id="63" idx="3"/>
            <a:endCxn id="82" idx="2"/>
          </p:cNvCxnSpPr>
          <p:nvPr/>
        </p:nvCxnSpPr>
        <p:spPr>
          <a:xfrm>
            <a:off x="4744840" y="3805646"/>
            <a:ext cx="5998383" cy="2346300"/>
          </a:xfrm>
          <a:prstGeom prst="bentConnector4">
            <a:avLst>
              <a:gd name="adj1" fmla="val 22848"/>
              <a:gd name="adj2" fmla="val 10974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98ECBBED-2769-4441-8A99-D38C8A5603A0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 rot="5400000" flipH="1" flipV="1">
            <a:off x="4344214" y="2234436"/>
            <a:ext cx="662751" cy="4538747"/>
          </a:xfrm>
          <a:prstGeom prst="bentConnector2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矩形 4">
            <a:extLst>
              <a:ext uri="{FF2B5EF4-FFF2-40B4-BE49-F238E27FC236}">
                <a16:creationId xmlns:a16="http://schemas.microsoft.com/office/drawing/2014/main" id="{A56960ED-2BAE-4B3E-9BB5-4C8E68B1A0CE}"/>
              </a:ext>
            </a:extLst>
          </p:cNvPr>
          <p:cNvSpPr/>
          <p:nvPr/>
        </p:nvSpPr>
        <p:spPr>
          <a:xfrm>
            <a:off x="3510710" y="3634504"/>
            <a:ext cx="1234130" cy="34228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runc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41BA6E01-A3D5-4BF1-BAB3-460F2F7AB6FF}"/>
              </a:ext>
            </a:extLst>
          </p:cNvPr>
          <p:cNvCxnSpPr>
            <a:cxnSpLocks/>
            <a:stCxn id="71" idx="3"/>
            <a:endCxn id="91" idx="1"/>
          </p:cNvCxnSpPr>
          <p:nvPr/>
        </p:nvCxnSpPr>
        <p:spPr>
          <a:xfrm>
            <a:off x="7950597" y="4753414"/>
            <a:ext cx="2282751" cy="574715"/>
          </a:xfrm>
          <a:prstGeom prst="bentConnector3">
            <a:avLst>
              <a:gd name="adj1" fmla="val 18583"/>
            </a:avLst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FBFBA951-9C15-4862-8802-70D8A745F303}"/>
              </a:ext>
            </a:extLst>
          </p:cNvPr>
          <p:cNvCxnSpPr>
            <a:cxnSpLocks/>
            <a:stCxn id="4" idx="0"/>
            <a:endCxn id="15" idx="1"/>
          </p:cNvCxnSpPr>
          <p:nvPr/>
        </p:nvCxnSpPr>
        <p:spPr>
          <a:xfrm rot="5400000" flipH="1" flipV="1">
            <a:off x="4602815" y="807711"/>
            <a:ext cx="147034" cy="45402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1D325DE-BB2B-4666-A447-72A9FEF03078}"/>
              </a:ext>
            </a:extLst>
          </p:cNvPr>
          <p:cNvSpPr txBox="1"/>
          <p:nvPr/>
        </p:nvSpPr>
        <p:spPr>
          <a:xfrm>
            <a:off x="4715885" y="3112644"/>
            <a:ext cx="14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reate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start agent enclave container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3703DC9-B180-47DD-B9C3-7C6039FF1EF7}"/>
              </a:ext>
            </a:extLst>
          </p:cNvPr>
          <p:cNvSpPr txBox="1"/>
          <p:nvPr/>
        </p:nvSpPr>
        <p:spPr>
          <a:xfrm>
            <a:off x="5305355" y="1302935"/>
            <a:ext cx="892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5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pull image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602ABA2-C5F6-4C3E-9390-96C493427FF6}"/>
              </a:ext>
            </a:extLst>
          </p:cNvPr>
          <p:cNvSpPr txBox="1"/>
          <p:nvPr/>
        </p:nvSpPr>
        <p:spPr>
          <a:xfrm>
            <a:off x="3291587" y="3978860"/>
            <a:ext cx="274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6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complete RA and get the 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signature verification required resources and image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decryption key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DE70A8D-80F6-46AC-8FF5-89FB25334650}"/>
              </a:ext>
            </a:extLst>
          </p:cNvPr>
          <p:cNvSpPr txBox="1"/>
          <p:nvPr/>
        </p:nvSpPr>
        <p:spPr>
          <a:xfrm>
            <a:off x="8240115" y="2641848"/>
            <a:ext cx="148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7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decrypt  image and convert image to bundle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C2F6C2F-565B-4AE1-A345-A70932FD14F6}"/>
              </a:ext>
            </a:extLst>
          </p:cNvPr>
          <p:cNvSpPr txBox="1"/>
          <p:nvPr/>
        </p:nvSpPr>
        <p:spPr>
          <a:xfrm>
            <a:off x="8331955" y="4835184"/>
            <a:ext cx="1597226" cy="553998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ea typeface="等线" panose="02010600030101010101" pitchFamily="2" charset="-122"/>
              </a:rPr>
              <a:t>10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. </a:t>
            </a:r>
            <a:r>
              <a:rPr lang="en-US" altLang="zh-CN" sz="1000" dirty="0">
                <a:solidFill>
                  <a:prstClr val="black"/>
                </a:solidFill>
                <a:ea typeface="等线" panose="02010600030101010101" pitchFamily="2" charset="-122"/>
              </a:rPr>
              <a:t>send info after LA: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0" i="0" dirty="0">
                <a:solidFill>
                  <a:schemeClr val="tx1"/>
                </a:solidFill>
                <a:effectLst/>
              </a:rPr>
              <a:t>environment, entrypoint</a:t>
            </a:r>
            <a:r>
              <a:rPr lang="en-US" sz="1000" dirty="0"/>
              <a:t> </a:t>
            </a:r>
            <a:r>
              <a:rPr lang="en-US" sz="1000" b="0" i="0" dirty="0">
                <a:solidFill>
                  <a:schemeClr val="tx1"/>
                </a:solidFill>
                <a:effectLst/>
              </a:rPr>
              <a:t>fuse key</a:t>
            </a:r>
            <a:r>
              <a:rPr lang="en-US" sz="1000" dirty="0"/>
              <a:t>, </a:t>
            </a:r>
            <a:r>
              <a:rPr lang="en-US" sz="1000" b="0" i="0" dirty="0">
                <a:solidFill>
                  <a:schemeClr val="tx1"/>
                </a:solidFill>
                <a:effectLst/>
              </a:rPr>
              <a:t>upper/lower dir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B585231-9FF3-4C31-B09B-A289280638C1}"/>
              </a:ext>
            </a:extLst>
          </p:cNvPr>
          <p:cNvSpPr txBox="1"/>
          <p:nvPr/>
        </p:nvSpPr>
        <p:spPr>
          <a:xfrm>
            <a:off x="4738450" y="3624536"/>
            <a:ext cx="142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9. Create and exec App enclave container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9A1AD00-0373-4356-A39D-5288CB8E7A63}"/>
              </a:ext>
            </a:extLst>
          </p:cNvPr>
          <p:cNvSpPr txBox="1"/>
          <p:nvPr/>
        </p:nvSpPr>
        <p:spPr>
          <a:xfrm>
            <a:off x="9071639" y="4275298"/>
            <a:ext cx="113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11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decrypt and mount rootfs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9C1D6138-BABE-4E9C-BEF7-ABF5780D785F}"/>
              </a:ext>
            </a:extLst>
          </p:cNvPr>
          <p:cNvCxnSpPr>
            <a:cxnSpLocks/>
            <a:stCxn id="265" idx="3"/>
          </p:cNvCxnSpPr>
          <p:nvPr/>
        </p:nvCxnSpPr>
        <p:spPr>
          <a:xfrm>
            <a:off x="5255916" y="1501543"/>
            <a:ext cx="1680170" cy="1502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337267-0AC1-43A2-B8FC-872F927E2C3C}"/>
              </a:ext>
            </a:extLst>
          </p:cNvPr>
          <p:cNvSpPr txBox="1"/>
          <p:nvPr/>
        </p:nvSpPr>
        <p:spPr>
          <a:xfrm>
            <a:off x="3979900" y="2806577"/>
            <a:ext cx="224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4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pull image request by ttrpc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E49A4-9A3B-4667-B908-E0883D4BCAE3}"/>
              </a:ext>
            </a:extLst>
          </p:cNvPr>
          <p:cNvSpPr txBox="1"/>
          <p:nvPr/>
        </p:nvSpPr>
        <p:spPr>
          <a:xfrm>
            <a:off x="6861991" y="2453029"/>
            <a:ext cx="1151828" cy="2203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agent enclave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02E9C-EF16-4A23-A2DD-9930912BCE69}"/>
              </a:ext>
            </a:extLst>
          </p:cNvPr>
          <p:cNvSpPr txBox="1"/>
          <p:nvPr/>
        </p:nvSpPr>
        <p:spPr>
          <a:xfrm>
            <a:off x="10095189" y="2456200"/>
            <a:ext cx="127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a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pp enclave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矩形 4">
            <a:extLst>
              <a:ext uri="{FF2B5EF4-FFF2-40B4-BE49-F238E27FC236}">
                <a16:creationId xmlns:a16="http://schemas.microsoft.com/office/drawing/2014/main" id="{40A1F902-61CD-4A71-8DEA-B0ACA612B071}"/>
              </a:ext>
            </a:extLst>
          </p:cNvPr>
          <p:cNvSpPr/>
          <p:nvPr/>
        </p:nvSpPr>
        <p:spPr>
          <a:xfrm>
            <a:off x="244087" y="6211327"/>
            <a:ext cx="1019938" cy="2339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e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nclave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-cc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 4">
            <a:extLst>
              <a:ext uri="{FF2B5EF4-FFF2-40B4-BE49-F238E27FC236}">
                <a16:creationId xmlns:a16="http://schemas.microsoft.com/office/drawing/2014/main" id="{9B41E7ED-DC71-484E-B910-257CAAE95DAF}"/>
              </a:ext>
            </a:extLst>
          </p:cNvPr>
          <p:cNvSpPr/>
          <p:nvPr/>
        </p:nvSpPr>
        <p:spPr>
          <a:xfrm>
            <a:off x="244087" y="6443224"/>
            <a:ext cx="1019938" cy="235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LibOS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4">
            <a:extLst>
              <a:ext uri="{FF2B5EF4-FFF2-40B4-BE49-F238E27FC236}">
                <a16:creationId xmlns:a16="http://schemas.microsoft.com/office/drawing/2014/main" id="{405F1DA3-5CDD-403C-A233-D020320BAD1C}"/>
              </a:ext>
            </a:extLst>
          </p:cNvPr>
          <p:cNvSpPr/>
          <p:nvPr/>
        </p:nvSpPr>
        <p:spPr>
          <a:xfrm>
            <a:off x="244087" y="5977405"/>
            <a:ext cx="1019938" cy="2339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Shared with  CC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5C35CBE3-C53E-4551-B4ED-23D5F3D40F68}"/>
              </a:ext>
            </a:extLst>
          </p:cNvPr>
          <p:cNvSpPr txBox="1">
            <a:spLocks/>
          </p:cNvSpPr>
          <p:nvPr/>
        </p:nvSpPr>
        <p:spPr>
          <a:xfrm>
            <a:off x="419044" y="109773"/>
            <a:ext cx="11010816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enclave-cc components </a:t>
            </a:r>
            <a:r>
              <a:rPr lang="en-US"/>
              <a:t>and workflow</a:t>
            </a:r>
            <a:endParaRPr lang="en-US" sz="2000" dirty="0"/>
          </a:p>
        </p:txBody>
      </p:sp>
      <p:sp>
        <p:nvSpPr>
          <p:cNvPr id="71" name="矩形 14">
            <a:extLst>
              <a:ext uri="{FF2B5EF4-FFF2-40B4-BE49-F238E27FC236}">
                <a16:creationId xmlns:a16="http://schemas.microsoft.com/office/drawing/2014/main" id="{E95B20CC-C94C-43A0-8D72-D284708DE3E1}"/>
              </a:ext>
            </a:extLst>
          </p:cNvPr>
          <p:cNvSpPr/>
          <p:nvPr/>
        </p:nvSpPr>
        <p:spPr>
          <a:xfrm>
            <a:off x="6953928" y="4578439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Local Attestation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矩形 14">
            <a:extLst>
              <a:ext uri="{FF2B5EF4-FFF2-40B4-BE49-F238E27FC236}">
                <a16:creationId xmlns:a16="http://schemas.microsoft.com/office/drawing/2014/main" id="{CB87BB63-474E-4B1D-B316-ACA5DF3EBD4A}"/>
              </a:ext>
            </a:extLst>
          </p:cNvPr>
          <p:cNvSpPr/>
          <p:nvPr/>
        </p:nvSpPr>
        <p:spPr>
          <a:xfrm>
            <a:off x="6953928" y="5153154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Config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Management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0" name="连接符: 肘形 77">
            <a:extLst>
              <a:ext uri="{FF2B5EF4-FFF2-40B4-BE49-F238E27FC236}">
                <a16:creationId xmlns:a16="http://schemas.microsoft.com/office/drawing/2014/main" id="{73563C34-AB4C-43CC-8286-F4A4DC4FD9CD}"/>
              </a:ext>
            </a:extLst>
          </p:cNvPr>
          <p:cNvCxnSpPr>
            <a:cxnSpLocks/>
            <a:stCxn id="4" idx="3"/>
            <a:endCxn id="88" idx="1"/>
          </p:cNvCxnSpPr>
          <p:nvPr/>
        </p:nvCxnSpPr>
        <p:spPr>
          <a:xfrm>
            <a:off x="3108907" y="3327001"/>
            <a:ext cx="3845021" cy="2001128"/>
          </a:xfrm>
          <a:prstGeom prst="bentConnector3">
            <a:avLst>
              <a:gd name="adj1" fmla="val 523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604FB86-ED1F-4930-ABE6-726686675605}"/>
              </a:ext>
            </a:extLst>
          </p:cNvPr>
          <p:cNvSpPr txBox="1"/>
          <p:nvPr/>
        </p:nvSpPr>
        <p:spPr>
          <a:xfrm>
            <a:off x="3282659" y="5123284"/>
            <a:ext cx="1411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8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sync OCI config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2CE3DAC-C50F-4C36-9CBD-3F76BB13F26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93354" y="2728929"/>
            <a:ext cx="2184" cy="4150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4FB5D48-62F4-4443-945E-D6E3E59F171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1273409" y="3319682"/>
            <a:ext cx="430115" cy="731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B26F9E-752C-4772-898E-7D1C840C71A4}"/>
              </a:ext>
            </a:extLst>
          </p:cNvPr>
          <p:cNvCxnSpPr>
            <a:cxnSpLocks/>
            <a:stCxn id="22" idx="1"/>
            <a:endCxn id="57" idx="3"/>
          </p:cNvCxnSpPr>
          <p:nvPr/>
        </p:nvCxnSpPr>
        <p:spPr>
          <a:xfrm flipH="1" flipV="1">
            <a:off x="1231509" y="4975331"/>
            <a:ext cx="472016" cy="78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B9A84D0-A71F-4F88-B4E6-5536232B8A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08907" y="3327001"/>
            <a:ext cx="399508" cy="193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连接符: 肘形 80">
            <a:extLst>
              <a:ext uri="{FF2B5EF4-FFF2-40B4-BE49-F238E27FC236}">
                <a16:creationId xmlns:a16="http://schemas.microsoft.com/office/drawing/2014/main" id="{C8F7B293-F1CF-42E2-943E-014C22DCB96E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08907" y="3327001"/>
            <a:ext cx="401803" cy="4786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0EC0442-75C8-4BEA-893A-62FAFAC8936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068891" y="5152112"/>
            <a:ext cx="1008" cy="3328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D52B52C-F3E5-41E1-A3F3-89792C0DD62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769622" y="5152112"/>
            <a:ext cx="11217" cy="3328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FC0CDDC-202A-4F69-83C3-C857B084F032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7443298" y="3188784"/>
            <a:ext cx="1486" cy="27367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9A3B005-A7C1-48BC-BA83-4D3538C8B923}"/>
              </a:ext>
            </a:extLst>
          </p:cNvPr>
          <p:cNvCxnSpPr>
            <a:cxnSpLocks/>
            <a:stCxn id="71" idx="2"/>
            <a:endCxn id="88" idx="0"/>
          </p:cNvCxnSpPr>
          <p:nvPr/>
        </p:nvCxnSpPr>
        <p:spPr>
          <a:xfrm>
            <a:off x="7452263" y="4928389"/>
            <a:ext cx="0" cy="224765"/>
          </a:xfrm>
          <a:prstGeom prst="straightConnector1">
            <a:avLst/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矩形 56">
            <a:extLst>
              <a:ext uri="{FF2B5EF4-FFF2-40B4-BE49-F238E27FC236}">
                <a16:creationId xmlns:a16="http://schemas.microsoft.com/office/drawing/2014/main" id="{A9D3D80E-7623-47B5-B34B-401E0C007D3F}"/>
              </a:ext>
            </a:extLst>
          </p:cNvPr>
          <p:cNvSpPr/>
          <p:nvPr/>
        </p:nvSpPr>
        <p:spPr>
          <a:xfrm>
            <a:off x="268206" y="1079615"/>
            <a:ext cx="1054663" cy="2339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Operator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1" name="矩形 3">
            <a:extLst>
              <a:ext uri="{FF2B5EF4-FFF2-40B4-BE49-F238E27FC236}">
                <a16:creationId xmlns:a16="http://schemas.microsoft.com/office/drawing/2014/main" id="{EFD99E98-F91D-48BD-9998-DBBCB0047AF7}"/>
              </a:ext>
            </a:extLst>
          </p:cNvPr>
          <p:cNvSpPr/>
          <p:nvPr/>
        </p:nvSpPr>
        <p:spPr>
          <a:xfrm>
            <a:off x="3644372" y="1079615"/>
            <a:ext cx="1611544" cy="24805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payload image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A041B48-15DE-4415-9A72-A37CC4196073}"/>
              </a:ext>
            </a:extLst>
          </p:cNvPr>
          <p:cNvCxnSpPr>
            <a:cxnSpLocks/>
            <a:stCxn id="261" idx="1"/>
            <a:endCxn id="258" idx="3"/>
          </p:cNvCxnSpPr>
          <p:nvPr/>
        </p:nvCxnSpPr>
        <p:spPr>
          <a:xfrm flipH="1" flipV="1">
            <a:off x="1322869" y="1196576"/>
            <a:ext cx="2321503" cy="70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5" name="矩形 3">
            <a:extLst>
              <a:ext uri="{FF2B5EF4-FFF2-40B4-BE49-F238E27FC236}">
                <a16:creationId xmlns:a16="http://schemas.microsoft.com/office/drawing/2014/main" id="{C9FDCC93-C19B-43D5-A2C2-1E0044937F90}"/>
              </a:ext>
            </a:extLst>
          </p:cNvPr>
          <p:cNvSpPr/>
          <p:nvPr/>
        </p:nvSpPr>
        <p:spPr>
          <a:xfrm>
            <a:off x="3644372" y="1377518"/>
            <a:ext cx="1611544" cy="248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encrypted app image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0" name="文本框 109">
            <a:extLst>
              <a:ext uri="{FF2B5EF4-FFF2-40B4-BE49-F238E27FC236}">
                <a16:creationId xmlns:a16="http://schemas.microsoft.com/office/drawing/2014/main" id="{84BE0779-E33E-4930-AF6D-1D4577F59BFD}"/>
              </a:ext>
            </a:extLst>
          </p:cNvPr>
          <p:cNvSpPr txBox="1"/>
          <p:nvPr/>
        </p:nvSpPr>
        <p:spPr>
          <a:xfrm>
            <a:off x="767149" y="1302935"/>
            <a:ext cx="1766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1. </a:t>
            </a: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install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enclave-cc runtime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908482D0-3944-46F3-A0E3-C75601EB2BA6}"/>
              </a:ext>
            </a:extLst>
          </p:cNvPr>
          <p:cNvCxnSpPr>
            <a:cxnSpLocks/>
            <a:stCxn id="258" idx="2"/>
            <a:endCxn id="7" idx="0"/>
          </p:cNvCxnSpPr>
          <p:nvPr/>
        </p:nvCxnSpPr>
        <p:spPr>
          <a:xfrm>
            <a:off x="795538" y="1313537"/>
            <a:ext cx="0" cy="11469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78" name="Picture 277">
            <a:extLst>
              <a:ext uri="{FF2B5EF4-FFF2-40B4-BE49-F238E27FC236}">
                <a16:creationId xmlns:a16="http://schemas.microsoft.com/office/drawing/2014/main" id="{3907A93E-E5F4-46BD-A47A-7EA071659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312" y="1429195"/>
            <a:ext cx="118717" cy="163236"/>
          </a:xfrm>
          <a:prstGeom prst="rect">
            <a:avLst/>
          </a:prstGeom>
          <a:ln>
            <a:noFill/>
            <a:prstDash val="sysDot"/>
          </a:ln>
        </p:spPr>
      </p:pic>
      <p:sp>
        <p:nvSpPr>
          <p:cNvPr id="86" name="矩形 3">
            <a:extLst>
              <a:ext uri="{FF2B5EF4-FFF2-40B4-BE49-F238E27FC236}">
                <a16:creationId xmlns:a16="http://schemas.microsoft.com/office/drawing/2014/main" id="{18D1E693-6BB9-457D-8D1D-CD316876D754}"/>
              </a:ext>
            </a:extLst>
          </p:cNvPr>
          <p:cNvSpPr/>
          <p:nvPr/>
        </p:nvSpPr>
        <p:spPr>
          <a:xfrm>
            <a:off x="2574007" y="2324442"/>
            <a:ext cx="1084529" cy="27352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agent enclave container bundle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矩形 3">
            <a:extLst>
              <a:ext uri="{FF2B5EF4-FFF2-40B4-BE49-F238E27FC236}">
                <a16:creationId xmlns:a16="http://schemas.microsoft.com/office/drawing/2014/main" id="{F2C4D6CC-4079-4F89-ADC6-4EA79D97CE68}"/>
              </a:ext>
            </a:extLst>
          </p:cNvPr>
          <p:cNvSpPr/>
          <p:nvPr/>
        </p:nvSpPr>
        <p:spPr>
          <a:xfrm>
            <a:off x="2572651" y="2030103"/>
            <a:ext cx="1084529" cy="29498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boot container instance bundle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B56FB4-C952-49F9-87F0-E7CB1DF9A670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>
            <a:off x="7443298" y="3731065"/>
            <a:ext cx="0" cy="2865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DB427DC-2705-4044-B616-2451DAFA8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869" y="5549702"/>
            <a:ext cx="81340" cy="205490"/>
          </a:xfrm>
          <a:prstGeom prst="rect">
            <a:avLst/>
          </a:prstGeom>
          <a:ln>
            <a:noFill/>
            <a:prstDash val="sysDot"/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1E9C871D-2105-4773-8E44-AB9B04A2A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715" y="3772079"/>
            <a:ext cx="63859" cy="161328"/>
          </a:xfrm>
          <a:prstGeom prst="rect">
            <a:avLst/>
          </a:prstGeom>
          <a:ln>
            <a:noFill/>
          </a:ln>
        </p:spPr>
      </p:pic>
      <p:sp>
        <p:nvSpPr>
          <p:cNvPr id="114" name="矩形 3">
            <a:extLst>
              <a:ext uri="{FF2B5EF4-FFF2-40B4-BE49-F238E27FC236}">
                <a16:creationId xmlns:a16="http://schemas.microsoft.com/office/drawing/2014/main" id="{FDABBAF2-06BB-48AC-A4E4-7FE4C83EABBE}"/>
              </a:ext>
            </a:extLst>
          </p:cNvPr>
          <p:cNvSpPr/>
          <p:nvPr/>
        </p:nvSpPr>
        <p:spPr>
          <a:xfrm>
            <a:off x="1800188" y="2024621"/>
            <a:ext cx="771174" cy="29499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containerd config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矩形 3">
            <a:extLst>
              <a:ext uri="{FF2B5EF4-FFF2-40B4-BE49-F238E27FC236}">
                <a16:creationId xmlns:a16="http://schemas.microsoft.com/office/drawing/2014/main" id="{09DA0DB3-4553-450F-BD38-7652FE1C5E5F}"/>
              </a:ext>
            </a:extLst>
          </p:cNvPr>
          <p:cNvSpPr/>
          <p:nvPr/>
        </p:nvSpPr>
        <p:spPr>
          <a:xfrm>
            <a:off x="1797480" y="2320138"/>
            <a:ext cx="771174" cy="27782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shim-rune config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8" name="连接符: 肘形 80">
            <a:extLst>
              <a:ext uri="{FF2B5EF4-FFF2-40B4-BE49-F238E27FC236}">
                <a16:creationId xmlns:a16="http://schemas.microsoft.com/office/drawing/2014/main" id="{E781CE47-77B3-422B-A522-812055A34958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657180" y="2177598"/>
            <a:ext cx="264802" cy="98987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连接符: 肘形 80">
            <a:extLst>
              <a:ext uri="{FF2B5EF4-FFF2-40B4-BE49-F238E27FC236}">
                <a16:creationId xmlns:a16="http://schemas.microsoft.com/office/drawing/2014/main" id="{EA0212F1-17DE-4DA2-942C-DCCC6A5FD41F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3658536" y="2461204"/>
            <a:ext cx="144428" cy="117330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10FEFD4-944D-4BA7-9371-4147C96507D9}"/>
              </a:ext>
            </a:extLst>
          </p:cNvPr>
          <p:cNvSpPr txBox="1"/>
          <p:nvPr/>
        </p:nvSpPr>
        <p:spPr>
          <a:xfrm>
            <a:off x="8343553" y="956552"/>
            <a:ext cx="1513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pod sandbox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0D7D193C-1D6C-4865-8297-5EED1C935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715" y="5549702"/>
            <a:ext cx="81340" cy="205490"/>
          </a:xfrm>
          <a:prstGeom prst="rect">
            <a:avLst/>
          </a:prstGeom>
          <a:ln>
            <a:noFill/>
            <a:prstDash val="sysDot"/>
          </a:ln>
        </p:spPr>
      </p:pic>
      <p:sp>
        <p:nvSpPr>
          <p:cNvPr id="91" name="矩形 14">
            <a:extLst>
              <a:ext uri="{FF2B5EF4-FFF2-40B4-BE49-F238E27FC236}">
                <a16:creationId xmlns:a16="http://schemas.microsoft.com/office/drawing/2014/main" id="{300FB9E2-ACBF-43A5-9EA5-FD56EFFE9B59}"/>
              </a:ext>
            </a:extLst>
          </p:cNvPr>
          <p:cNvSpPr/>
          <p:nvPr/>
        </p:nvSpPr>
        <p:spPr>
          <a:xfrm>
            <a:off x="10233348" y="5153154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Local Attestation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矩形 14">
            <a:extLst>
              <a:ext uri="{FF2B5EF4-FFF2-40B4-BE49-F238E27FC236}">
                <a16:creationId xmlns:a16="http://schemas.microsoft.com/office/drawing/2014/main" id="{AD8F56E3-EF45-49E8-AC60-9FB98C5977B8}"/>
              </a:ext>
            </a:extLst>
          </p:cNvPr>
          <p:cNvSpPr/>
          <p:nvPr/>
        </p:nvSpPr>
        <p:spPr>
          <a:xfrm>
            <a:off x="10239621" y="4290271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boot init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矩形 14">
            <a:extLst>
              <a:ext uri="{FF2B5EF4-FFF2-40B4-BE49-F238E27FC236}">
                <a16:creationId xmlns:a16="http://schemas.microsoft.com/office/drawing/2014/main" id="{B9965385-C320-4ACE-AD16-0A2D096E5D19}"/>
              </a:ext>
            </a:extLst>
          </p:cNvPr>
          <p:cNvSpPr/>
          <p:nvPr/>
        </p:nvSpPr>
        <p:spPr>
          <a:xfrm>
            <a:off x="10233348" y="3310156"/>
            <a:ext cx="996669" cy="3499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Application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AF9D88-904D-4E44-9CD6-726F93C2C73E}"/>
              </a:ext>
            </a:extLst>
          </p:cNvPr>
          <p:cNvCxnSpPr>
            <a:cxnSpLocks/>
            <a:stCxn id="93" idx="2"/>
            <a:endCxn id="91" idx="0"/>
          </p:cNvCxnSpPr>
          <p:nvPr/>
        </p:nvCxnSpPr>
        <p:spPr>
          <a:xfrm flipH="1">
            <a:off x="10731683" y="4640221"/>
            <a:ext cx="6273" cy="512933"/>
          </a:xfrm>
          <a:prstGeom prst="straightConnector1">
            <a:avLst/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304294-30F2-4FD9-A075-6EFE2B74CC77}"/>
              </a:ext>
            </a:extLst>
          </p:cNvPr>
          <p:cNvCxnSpPr>
            <a:cxnSpLocks/>
            <a:stCxn id="93" idx="0"/>
            <a:endCxn id="94" idx="2"/>
          </p:cNvCxnSpPr>
          <p:nvPr/>
        </p:nvCxnSpPr>
        <p:spPr>
          <a:xfrm flipH="1" flipV="1">
            <a:off x="10731683" y="3660106"/>
            <a:ext cx="6273" cy="630165"/>
          </a:xfrm>
          <a:prstGeom prst="straightConnector1">
            <a:avLst/>
          </a:prstGeom>
          <a:ln w="127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09">
            <a:extLst>
              <a:ext uri="{FF2B5EF4-FFF2-40B4-BE49-F238E27FC236}">
                <a16:creationId xmlns:a16="http://schemas.microsoft.com/office/drawing/2014/main" id="{9DA2BA64-5641-4152-A1E6-689F5492EB39}"/>
              </a:ext>
            </a:extLst>
          </p:cNvPr>
          <p:cNvSpPr txBox="1"/>
          <p:nvPr/>
        </p:nvSpPr>
        <p:spPr>
          <a:xfrm>
            <a:off x="1980736" y="2611935"/>
            <a:ext cx="1771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artifacts installed in host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5CECFAC-7D78-40A9-BD87-A9BA8C9A1F04}"/>
              </a:ext>
            </a:extLst>
          </p:cNvPr>
          <p:cNvSpPr txBox="1"/>
          <p:nvPr/>
        </p:nvSpPr>
        <p:spPr>
          <a:xfrm>
            <a:off x="3874357" y="1598989"/>
            <a:ext cx="1162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image registry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文本框 109">
            <a:extLst>
              <a:ext uri="{FF2B5EF4-FFF2-40B4-BE49-F238E27FC236}">
                <a16:creationId xmlns:a16="http://schemas.microsoft.com/office/drawing/2014/main" id="{58E75673-5442-4EE6-953E-40A75A4309AF}"/>
              </a:ext>
            </a:extLst>
          </p:cNvPr>
          <p:cNvSpPr txBox="1"/>
          <p:nvPr/>
        </p:nvSpPr>
        <p:spPr>
          <a:xfrm>
            <a:off x="720953" y="1964784"/>
            <a:ext cx="176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 run workload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矩形 56">
            <a:extLst>
              <a:ext uri="{FF2B5EF4-FFF2-40B4-BE49-F238E27FC236}">
                <a16:creationId xmlns:a16="http://schemas.microsoft.com/office/drawing/2014/main" id="{4455F694-5087-419D-BDE7-8BD5CEC0C4EC}"/>
              </a:ext>
            </a:extLst>
          </p:cNvPr>
          <p:cNvSpPr/>
          <p:nvPr/>
        </p:nvSpPr>
        <p:spPr>
          <a:xfrm>
            <a:off x="1083095" y="1571199"/>
            <a:ext cx="1135062" cy="260322"/>
          </a:xfrm>
          <a:prstGeom prst="rect">
            <a:avLst/>
          </a:prstGeom>
          <a:solidFill>
            <a:schemeClr val="accent1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POD definition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3" name="连接符: 肘形 80">
            <a:extLst>
              <a:ext uri="{FF2B5EF4-FFF2-40B4-BE49-F238E27FC236}">
                <a16:creationId xmlns:a16="http://schemas.microsoft.com/office/drawing/2014/main" id="{F7BA1A32-8DFF-48FF-9227-445550482329}"/>
              </a:ext>
            </a:extLst>
          </p:cNvPr>
          <p:cNvCxnSpPr>
            <a:cxnSpLocks/>
            <a:stCxn id="99" idx="2"/>
            <a:endCxn id="7" idx="0"/>
          </p:cNvCxnSpPr>
          <p:nvPr/>
        </p:nvCxnSpPr>
        <p:spPr>
          <a:xfrm rot="5400000">
            <a:off x="908607" y="1718452"/>
            <a:ext cx="628950" cy="855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9" name="文本框 201">
            <a:extLst>
              <a:ext uri="{FF2B5EF4-FFF2-40B4-BE49-F238E27FC236}">
                <a16:creationId xmlns:a16="http://schemas.microsoft.com/office/drawing/2014/main" id="{A04FD8C4-F005-4547-BF69-0118B8030DC7}"/>
              </a:ext>
            </a:extLst>
          </p:cNvPr>
          <p:cNvSpPr txBox="1"/>
          <p:nvPr/>
        </p:nvSpPr>
        <p:spPr>
          <a:xfrm>
            <a:off x="10681704" y="3868670"/>
            <a:ext cx="1132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12. start app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5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15247</TotalTime>
  <Words>174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Enclave-CC  solution</dc:title>
  <dc:creator>Yang, Liang3</dc:creator>
  <cp:lastModifiedBy>Chen, Hairong</cp:lastModifiedBy>
  <cp:revision>34</cp:revision>
  <cp:lastPrinted>2022-11-22T05:18:24Z</cp:lastPrinted>
  <dcterms:created xsi:type="dcterms:W3CDTF">2022-06-09T05:17:42Z</dcterms:created>
  <dcterms:modified xsi:type="dcterms:W3CDTF">2023-01-05T03:19:32Z</dcterms:modified>
</cp:coreProperties>
</file>