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4" r:id="rId1"/>
  </p:sldMasterIdLst>
  <p:notesMasterIdLst>
    <p:notesMasterId r:id="rId3"/>
  </p:notesMasterIdLst>
  <p:handoutMasterIdLst>
    <p:handoutMasterId r:id="rId4"/>
  </p:handoutMasterIdLst>
  <p:sldIdLst>
    <p:sldId id="281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CBEF"/>
    <a:srgbClr val="009FDF"/>
    <a:srgbClr val="FFFFFF"/>
    <a:srgbClr val="FFE64D"/>
    <a:srgbClr val="767171"/>
    <a:srgbClr val="D9D9D9"/>
    <a:srgbClr val="6DB4DD"/>
    <a:srgbClr val="00682F"/>
    <a:srgbClr val="008E40"/>
    <a:srgbClr val="BF9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 autoAdjust="0"/>
    <p:restoredTop sz="94980" autoAdjust="0"/>
  </p:normalViewPr>
  <p:slideViewPr>
    <p:cSldViewPr snapToGrid="0">
      <p:cViewPr varScale="1">
        <p:scale>
          <a:sx n="102" d="100"/>
          <a:sy n="102" d="100"/>
        </p:scale>
        <p:origin x="1214" y="62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-19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12/3/2021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102020" y="0"/>
            <a:ext cx="2573076" cy="40448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09563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80" name="Square"/>
          <p:cNvSpPr/>
          <p:nvPr/>
        </p:nvSpPr>
        <p:spPr>
          <a:xfrm>
            <a:off x="645831" y="4043173"/>
            <a:ext cx="455474" cy="45547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09563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81" name="Rectangle"/>
          <p:cNvSpPr/>
          <p:nvPr/>
        </p:nvSpPr>
        <p:spPr>
          <a:xfrm>
            <a:off x="432050" y="3831598"/>
            <a:ext cx="214991" cy="211555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09563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82" name="Square"/>
          <p:cNvSpPr/>
          <p:nvPr/>
        </p:nvSpPr>
        <p:spPr>
          <a:xfrm>
            <a:off x="645831" y="3714356"/>
            <a:ext cx="118096" cy="1180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09563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21607" y="2688960"/>
            <a:ext cx="7722394" cy="818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56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21606" y="2386736"/>
            <a:ext cx="7722393" cy="228600"/>
          </a:xfrm>
        </p:spPr>
        <p:txBody>
          <a:bodyPr>
            <a:normAutofit/>
          </a:bodyPr>
          <a:lstStyle>
            <a:lvl1pPr marL="0" indent="0">
              <a:buNone/>
              <a:defRPr sz="12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31262" y="3583957"/>
            <a:ext cx="7712738" cy="245082"/>
          </a:xfrm>
        </p:spPr>
        <p:txBody>
          <a:bodyPr>
            <a:normAutofit/>
          </a:bodyPr>
          <a:lstStyle>
            <a:lvl1pPr marL="0" indent="0">
              <a:buNone/>
              <a:defRPr sz="135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/>
        </p:nvGrpSpPr>
        <p:grpSpPr>
          <a:xfrm>
            <a:off x="1101304" y="4496790"/>
            <a:ext cx="794816" cy="2976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0658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961284" y="1"/>
            <a:ext cx="3847067" cy="48121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28626" y="425420"/>
            <a:ext cx="4310330" cy="70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3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28625" y="1604964"/>
            <a:ext cx="4326708" cy="3088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28625" y="1209676"/>
            <a:ext cx="4326708" cy="32861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  <a:latin typeface="+mn-lt"/>
              </a:defRPr>
            </a:lvl1pPr>
            <a:lvl2pPr marL="1714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027183-8645-4F58-B8A4-89E79C2D9D7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32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8464" y="0"/>
            <a:ext cx="8808244" cy="4801348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28626" y="428625"/>
            <a:ext cx="8258174" cy="657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3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Full page Image, Delete Title if Necessary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B5D37B-A65E-4060-81B1-CD1AE781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3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28626" y="428626"/>
            <a:ext cx="8266545" cy="655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3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625" y="1194397"/>
            <a:ext cx="8258175" cy="2795388"/>
          </a:xfrm>
        </p:spPr>
        <p:txBody>
          <a:bodyPr>
            <a:normAutofit/>
          </a:bodyPr>
          <a:lstStyle>
            <a:lvl1pPr marL="0" indent="0">
              <a:buNone/>
              <a:defRPr sz="4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28625" y="4096363"/>
            <a:ext cx="8266510" cy="328613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1714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748350-62DD-47BB-B098-7FE66A0A5D63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3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/>
        </p:nvSpPr>
        <p:spPr>
          <a:xfrm>
            <a:off x="1" y="4751407"/>
            <a:ext cx="8802740" cy="446276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6191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/>
        </p:nvSpPr>
        <p:spPr>
          <a:xfrm>
            <a:off x="8806273" y="4805389"/>
            <a:ext cx="337551" cy="337551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309563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/>
        </p:nvSpPr>
        <p:spPr>
          <a:xfrm>
            <a:off x="8911399" y="4702786"/>
            <a:ext cx="155864" cy="3448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l" defTabSz="914377" rtl="0" fontAlgn="auto" latinLnBrk="0" hangingPunct="0">
              <a:lnSpc>
                <a:spcPct val="90000"/>
              </a:lnSpc>
              <a:spcBef>
                <a:spcPts val="1688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638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914377" rtl="0" fontAlgn="auto" latinLnBrk="0" hangingPunct="0">
                <a:lnSpc>
                  <a:spcPct val="90000"/>
                </a:lnSpc>
                <a:spcBef>
                  <a:spcPts val="1688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638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28626" y="428626"/>
            <a:ext cx="8266545" cy="655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625" y="1199862"/>
            <a:ext cx="8258175" cy="2789923"/>
          </a:xfrm>
        </p:spPr>
        <p:txBody>
          <a:bodyPr>
            <a:normAutofit/>
          </a:bodyPr>
          <a:lstStyle>
            <a:lvl1pPr marL="0" indent="0">
              <a:buNone/>
              <a:defRPr sz="4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575" y="4907264"/>
            <a:ext cx="368438" cy="14287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28625" y="4107074"/>
            <a:ext cx="8266510" cy="32861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1714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/>
        </p:nvSpPr>
        <p:spPr>
          <a:xfrm rot="5400000">
            <a:off x="6568903" y="2179659"/>
            <a:ext cx="4805588" cy="446276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6191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C8AC28-E62A-4881-A4CD-D0526B52A98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21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28528" y="1605589"/>
            <a:ext cx="8258112" cy="1238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36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28625" y="2954812"/>
            <a:ext cx="8266510" cy="328613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1714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DFB421-9AB7-4705-9FD8-E0467ED1FD05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81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/>
        </p:nvSpPr>
        <p:spPr>
          <a:xfrm>
            <a:off x="1" y="4751407"/>
            <a:ext cx="8802740" cy="446276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6191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575" y="4907264"/>
            <a:ext cx="368438" cy="14287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/>
        </p:nvSpPr>
        <p:spPr>
          <a:xfrm>
            <a:off x="8911399" y="4702786"/>
            <a:ext cx="155864" cy="3448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l" defTabSz="914377" rtl="0" fontAlgn="auto" latinLnBrk="0" hangingPunct="0">
              <a:lnSpc>
                <a:spcPct val="90000"/>
              </a:lnSpc>
              <a:spcBef>
                <a:spcPts val="1688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638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914377" rtl="0" fontAlgn="auto" latinLnBrk="0" hangingPunct="0">
                <a:lnSpc>
                  <a:spcPct val="90000"/>
                </a:lnSpc>
                <a:spcBef>
                  <a:spcPts val="1688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638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28528" y="1605589"/>
            <a:ext cx="8258112" cy="1238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28625" y="2961706"/>
            <a:ext cx="8266510" cy="32861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1714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/>
        </p:nvSpPr>
        <p:spPr>
          <a:xfrm rot="5400000">
            <a:off x="6568903" y="2179659"/>
            <a:ext cx="4805588" cy="446276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6191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737A8D-7204-4498-8913-7FABB4976507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0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/>
        </p:nvSpPr>
        <p:spPr>
          <a:xfrm>
            <a:off x="1" y="4751407"/>
            <a:ext cx="8802740" cy="446276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6191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/>
        </p:nvSpPr>
        <p:spPr>
          <a:xfrm rot="5400000">
            <a:off x="6568903" y="2179659"/>
            <a:ext cx="4805588" cy="446276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6191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575" y="4907264"/>
            <a:ext cx="368438" cy="142876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8957209" y="4903503"/>
            <a:ext cx="38537" cy="142347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b">
            <a:spAutoFit/>
          </a:bodyPr>
          <a:lstStyle/>
          <a:p>
            <a:pPr algn="ctr" defTabSz="219075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675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/>
        </p:nvSpPr>
        <p:spPr>
          <a:xfrm>
            <a:off x="8911399" y="4702786"/>
            <a:ext cx="155864" cy="3448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l" defTabSz="914377" rtl="0" fontAlgn="auto" latinLnBrk="0" hangingPunct="0">
              <a:lnSpc>
                <a:spcPct val="90000"/>
              </a:lnSpc>
              <a:spcBef>
                <a:spcPts val="1688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638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914377" rtl="0" fontAlgn="auto" latinLnBrk="0" hangingPunct="0">
                <a:lnSpc>
                  <a:spcPct val="90000"/>
                </a:lnSpc>
                <a:spcBef>
                  <a:spcPts val="1688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638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28528" y="1605589"/>
            <a:ext cx="8258112" cy="1238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28625" y="2973315"/>
            <a:ext cx="8266510" cy="32861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1714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C7D3BC-0C36-47AA-A29E-C645F7348064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78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3118237"/>
              </p:ext>
            </p:extLst>
          </p:nvPr>
        </p:nvGraphicFramePr>
        <p:xfrm>
          <a:off x="5401195" y="1349285"/>
          <a:ext cx="2604215" cy="3019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83360" y="1437777"/>
            <a:ext cx="6977280" cy="2267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/>
        </p:nvSpPr>
        <p:spPr>
          <a:xfrm>
            <a:off x="1" y="-54181"/>
            <a:ext cx="8802740" cy="4462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6191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/>
        </p:nvSpPr>
        <p:spPr>
          <a:xfrm rot="5400000">
            <a:off x="-2233838" y="2179659"/>
            <a:ext cx="4805588" cy="4462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6191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19253C-0EEF-44F5-8C3E-D581B19619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9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/>
        </p:nvSpPr>
        <p:spPr>
          <a:xfrm>
            <a:off x="353290" y="348095"/>
            <a:ext cx="8454371" cy="445862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861" name="Square"/>
          <p:cNvSpPr/>
          <p:nvPr/>
        </p:nvSpPr>
        <p:spPr>
          <a:xfrm>
            <a:off x="8807702" y="4803961"/>
            <a:ext cx="336299" cy="3395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09563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575" y="4907264"/>
            <a:ext cx="368438" cy="142876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8957209" y="4903503"/>
            <a:ext cx="38537" cy="142347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b">
            <a:spAutoFit/>
          </a:bodyPr>
          <a:lstStyle/>
          <a:p>
            <a:pPr algn="ctr" defTabSz="219075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675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/>
        </p:nvSpPr>
        <p:spPr>
          <a:xfrm>
            <a:off x="8911399" y="4702786"/>
            <a:ext cx="155864" cy="3448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l" defTabSz="914377" rtl="0" fontAlgn="auto" latinLnBrk="0" hangingPunct="0">
              <a:lnSpc>
                <a:spcPct val="90000"/>
              </a:lnSpc>
              <a:spcBef>
                <a:spcPts val="1688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638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914377" rtl="0" fontAlgn="auto" latinLnBrk="0" hangingPunct="0">
                <a:lnSpc>
                  <a:spcPct val="90000"/>
                </a:lnSpc>
                <a:spcBef>
                  <a:spcPts val="1688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638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83360" y="1437777"/>
            <a:ext cx="6977280" cy="2267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DA05E5-9162-420D-AE87-33B61DDB05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9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/>
        </p:nvSpPr>
        <p:spPr>
          <a:xfrm>
            <a:off x="353290" y="348095"/>
            <a:ext cx="8454371" cy="44586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861" name="Square"/>
          <p:cNvSpPr/>
          <p:nvPr/>
        </p:nvSpPr>
        <p:spPr>
          <a:xfrm>
            <a:off x="8807702" y="4803961"/>
            <a:ext cx="336299" cy="3395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09563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575" y="4907264"/>
            <a:ext cx="368438" cy="142876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8957209" y="4903503"/>
            <a:ext cx="38537" cy="142347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b">
            <a:spAutoFit/>
          </a:bodyPr>
          <a:lstStyle/>
          <a:p>
            <a:pPr algn="ctr" defTabSz="219075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675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/>
        </p:nvSpPr>
        <p:spPr>
          <a:xfrm>
            <a:off x="8911399" y="4702786"/>
            <a:ext cx="155864" cy="3448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l" defTabSz="914377" rtl="0" fontAlgn="auto" latinLnBrk="0" hangingPunct="0">
              <a:lnSpc>
                <a:spcPct val="90000"/>
              </a:lnSpc>
              <a:spcBef>
                <a:spcPts val="1688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638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914377" rtl="0" fontAlgn="auto" latinLnBrk="0" hangingPunct="0">
                <a:lnSpc>
                  <a:spcPct val="90000"/>
                </a:lnSpc>
                <a:spcBef>
                  <a:spcPts val="1688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638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83360" y="1437777"/>
            <a:ext cx="6977280" cy="2267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61A9C8-AF76-4A06-9CBD-DC61C38858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0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102020" y="0"/>
            <a:ext cx="2573076" cy="40448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09563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21606" y="2386736"/>
            <a:ext cx="7722393" cy="228600"/>
          </a:xfrm>
        </p:spPr>
        <p:txBody>
          <a:bodyPr>
            <a:normAutofit/>
          </a:bodyPr>
          <a:lstStyle>
            <a:lvl1pPr marL="0" indent="0">
              <a:buNone/>
              <a:defRPr sz="12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21607" y="2688960"/>
            <a:ext cx="7722394" cy="818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56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31262" y="3583957"/>
            <a:ext cx="7712738" cy="245082"/>
          </a:xfrm>
        </p:spPr>
        <p:txBody>
          <a:bodyPr>
            <a:normAutofit/>
          </a:bodyPr>
          <a:lstStyle>
            <a:lvl1pPr marL="0" indent="0">
              <a:buNone/>
              <a:defRPr sz="135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/>
        </p:nvSpPr>
        <p:spPr>
          <a:xfrm>
            <a:off x="645831" y="4043173"/>
            <a:ext cx="455474" cy="45547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09563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/>
        </p:nvSpPr>
        <p:spPr>
          <a:xfrm>
            <a:off x="432050" y="3831598"/>
            <a:ext cx="214991" cy="21155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09563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/>
        </p:nvSpPr>
        <p:spPr>
          <a:xfrm>
            <a:off x="645831" y="3714356"/>
            <a:ext cx="118096" cy="118096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09563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/>
        </p:nvGrpSpPr>
        <p:grpSpPr>
          <a:xfrm>
            <a:off x="1101304" y="4496790"/>
            <a:ext cx="794816" cy="2976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65335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4962" y="1807331"/>
            <a:ext cx="3060081" cy="11410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/>
        </p:nvSpPr>
        <p:spPr>
          <a:xfrm>
            <a:off x="1" y="4751407"/>
            <a:ext cx="8802740" cy="446276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6191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/>
        </p:nvSpPr>
        <p:spPr>
          <a:xfrm rot="5400000">
            <a:off x="6568903" y="2179659"/>
            <a:ext cx="4805588" cy="446276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6191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2631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fld id="{F10CCBB2-23CF-43DD-999B-A7E7F6652AA9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07183"/>
            <a:ext cx="8229600" cy="5206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933450"/>
            <a:ext cx="82296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450"/>
              </a:spcBef>
              <a:defRPr/>
            </a:lvl2pPr>
            <a:lvl3pPr>
              <a:spcBef>
                <a:spcPts val="450"/>
              </a:spcBef>
              <a:defRPr/>
            </a:lvl3pPr>
            <a:lvl4pPr>
              <a:spcBef>
                <a:spcPts val="450"/>
              </a:spcBef>
              <a:defRPr/>
            </a:lvl4pPr>
            <a:lvl5pPr>
              <a:spcBef>
                <a:spcPts val="45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8C14B-2B08-4ACA-814B-D90CE461B0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625088" y="4824387"/>
            <a:ext cx="132980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0902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3337"/>
            <a:ext cx="8229600" cy="741560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28pt Light headline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25088" y="4824387"/>
            <a:ext cx="132980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5618" y="1200152"/>
            <a:ext cx="8167047" cy="34699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2pPr>
              <a:spcBef>
                <a:spcPts val="45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438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 flip="none" rotWithShape="1">
          <a:gsLst>
            <a:gs pos="0">
              <a:srgbClr val="642366"/>
            </a:gs>
            <a:gs pos="100000">
              <a:srgbClr val="00B19E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848412"/>
            <a:ext cx="9144000" cy="40983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6897" y="47673"/>
            <a:ext cx="8389903" cy="800739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1951" y="1200151"/>
            <a:ext cx="7280107" cy="3394472"/>
          </a:xfrm>
        </p:spPr>
        <p:txBody>
          <a:bodyPr/>
          <a:lstStyle>
            <a:lvl1pPr>
              <a:buClr>
                <a:srgbClr val="642366"/>
              </a:buClr>
              <a:defRPr sz="2800">
                <a:latin typeface="Arial"/>
                <a:cs typeface="Arial"/>
              </a:defRPr>
            </a:lvl1pPr>
            <a:lvl2pPr>
              <a:buClr>
                <a:srgbClr val="642366"/>
              </a:buClr>
              <a:defRPr sz="2400">
                <a:latin typeface="Arial"/>
                <a:cs typeface="Arial"/>
              </a:defRPr>
            </a:lvl2pPr>
            <a:lvl3pPr>
              <a:buClr>
                <a:srgbClr val="642366"/>
              </a:buClr>
              <a:defRPr sz="2000">
                <a:latin typeface="Arial"/>
                <a:cs typeface="Arial"/>
              </a:defRPr>
            </a:lvl3pPr>
            <a:lvl4pPr>
              <a:buClr>
                <a:srgbClr val="642366"/>
              </a:buClr>
              <a:defRPr>
                <a:latin typeface="Arial"/>
                <a:cs typeface="Arial"/>
              </a:defRPr>
            </a:lvl4pPr>
            <a:lvl5pPr>
              <a:buClr>
                <a:srgbClr val="642366"/>
              </a:buCl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6" t="43383" r="44795" b="44521"/>
          <a:stretch/>
        </p:blipFill>
        <p:spPr>
          <a:xfrm>
            <a:off x="7860637" y="4283538"/>
            <a:ext cx="1154784" cy="62216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-2" y="4946754"/>
            <a:ext cx="9144002" cy="1967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342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5" descr="A picture containing calenda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817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preserve="1">
  <p:cSld name="1_Title Slide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6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4D5D3C7-8F87-454A-B0D3-808731CFE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8500" y="3680703"/>
            <a:ext cx="1463167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6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099885" y="-21342"/>
            <a:ext cx="2573076" cy="4066213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09563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21607" y="2688960"/>
            <a:ext cx="7722394" cy="818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5625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</a:t>
            </a:r>
            <a:endParaRPr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21606" y="2386736"/>
            <a:ext cx="7722393" cy="228600"/>
          </a:xfrm>
        </p:spPr>
        <p:txBody>
          <a:bodyPr>
            <a:normAutofit/>
          </a:bodyPr>
          <a:lstStyle>
            <a:lvl1pPr marL="0" indent="0">
              <a:buNone/>
              <a:defRPr sz="12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31262" y="3583957"/>
            <a:ext cx="7712738" cy="245082"/>
          </a:xfrm>
        </p:spPr>
        <p:txBody>
          <a:bodyPr>
            <a:normAutofit/>
          </a:bodyPr>
          <a:lstStyle>
            <a:lvl1pPr marL="0" indent="0">
              <a:buNone/>
              <a:defRPr sz="135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/>
        </p:nvSpPr>
        <p:spPr>
          <a:xfrm>
            <a:off x="645831" y="4043173"/>
            <a:ext cx="455474" cy="455474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09563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/>
        </p:nvSpPr>
        <p:spPr>
          <a:xfrm>
            <a:off x="432050" y="3831598"/>
            <a:ext cx="214991" cy="211555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09563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/>
        </p:nvSpPr>
        <p:spPr>
          <a:xfrm>
            <a:off x="645831" y="3714356"/>
            <a:ext cx="118096" cy="118096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09563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885" y="4494565"/>
            <a:ext cx="773819" cy="2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5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28528" y="428626"/>
            <a:ext cx="8258112" cy="71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3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FA74C5-244D-4D3D-9089-9720C39DC4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3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28528" y="428626"/>
            <a:ext cx="8258112" cy="71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3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8528" y="1255091"/>
            <a:ext cx="8258175" cy="3431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610C70-3422-4FDB-8F17-49A14E78B261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1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28528" y="428626"/>
            <a:ext cx="8258112" cy="71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3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8528" y="1604965"/>
            <a:ext cx="8258175" cy="30813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28528" y="1209676"/>
            <a:ext cx="8266510" cy="32861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  <a:latin typeface="+mn-lt"/>
              </a:defRPr>
            </a:lvl1pPr>
            <a:lvl2pPr marL="1714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5636F0-C0D3-4068-9736-5E8FC08538D1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3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28625" y="428626"/>
            <a:ext cx="8258176" cy="714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3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428625" y="1604963"/>
            <a:ext cx="3966394" cy="3088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716835" y="1604963"/>
            <a:ext cx="3966394" cy="3088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28625" y="1209676"/>
            <a:ext cx="8266510" cy="32861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  <a:latin typeface="+mn-lt"/>
              </a:defRPr>
            </a:lvl1pPr>
            <a:lvl2pPr marL="1714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C9C729-9D6C-44C7-8D16-1C0003208D4C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7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28625" y="428626"/>
            <a:ext cx="8258176" cy="714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3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428625" y="1255051"/>
            <a:ext cx="3966394" cy="3438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716835" y="1255051"/>
            <a:ext cx="3966394" cy="3438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3D1493-214D-4257-A700-1E67D7B73740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3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28626" y="425420"/>
            <a:ext cx="4316780" cy="70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3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4956999" y="2234121"/>
            <a:ext cx="3501628" cy="259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457200" eaLnBrk="1" fontAlgn="auto" latinLnBrk="0" hangingPunct="1">
              <a:lnSpc>
                <a:spcPts val="183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4956999" y="4446879"/>
            <a:ext cx="3501628" cy="259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457200" eaLnBrk="1" fontAlgn="auto" latinLnBrk="0" hangingPunct="1">
              <a:lnSpc>
                <a:spcPts val="183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956999" y="428625"/>
            <a:ext cx="3501628" cy="178593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956999" y="2652796"/>
            <a:ext cx="3501628" cy="178593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28625" y="1604964"/>
            <a:ext cx="4326708" cy="3088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28625" y="1209676"/>
            <a:ext cx="4326708" cy="32861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  <a:latin typeface="+mn-lt"/>
              </a:defRPr>
            </a:lvl1pPr>
            <a:lvl2pPr marL="1714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E15378-D06D-4496-B9CC-AE895D8773F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92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/>
        </p:nvSpPr>
        <p:spPr>
          <a:xfrm>
            <a:off x="1" y="4751406"/>
            <a:ext cx="8802740" cy="4462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6191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/>
        </p:nvSpPr>
        <p:spPr>
          <a:xfrm rot="5400000">
            <a:off x="6568903" y="2179659"/>
            <a:ext cx="4805588" cy="4462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6191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44687" y="1143000"/>
            <a:ext cx="8229601" cy="3543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 dirty="0"/>
              <a:t>Body copy Intel clear light 28 point</a:t>
            </a:r>
          </a:p>
          <a:p>
            <a:pPr lvl="1"/>
            <a:r>
              <a:rPr lang="en-US" dirty="0"/>
              <a:t>Sub Bullet one 24 point</a:t>
            </a:r>
          </a:p>
          <a:p>
            <a:pPr lvl="2"/>
            <a:r>
              <a:rPr lang="en-US" dirty="0"/>
              <a:t>Sub Bullet two 20 point</a:t>
            </a:r>
          </a:p>
          <a:p>
            <a:pPr lvl="3"/>
            <a:r>
              <a:rPr lang="en-US" dirty="0"/>
              <a:t>Sub Bullet three 18 point</a:t>
            </a:r>
          </a:p>
          <a:p>
            <a:pPr lvl="4"/>
            <a:r>
              <a:rPr lang="en-US" dirty="0"/>
              <a:t>Sub Bullet four 16 point</a:t>
            </a:r>
            <a:br>
              <a:rPr lang="en-US" dirty="0"/>
            </a:br>
            <a:endParaRPr lang="en-US" dirty="0"/>
          </a:p>
          <a:p>
            <a:pPr lvl="2"/>
            <a:endParaRPr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444687" y="428625"/>
            <a:ext cx="8229601" cy="662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 dirty="0"/>
              <a:t>40pt Intel Clear Light Text Goes Here</a:t>
            </a:r>
            <a:endParaRPr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353100" y="4916051"/>
            <a:ext cx="357063" cy="133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/>
        </p:nvSpPr>
        <p:spPr>
          <a:xfrm>
            <a:off x="8930673" y="4934380"/>
            <a:ext cx="97784" cy="923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182875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6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1828754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600" b="0" i="0" u="none" strike="noStrike" cap="none" spc="0" normalizeH="0" baseline="0" dirty="0" err="1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0D486A-52AF-462E-9B0F-1AC088B65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6100" y="4879838"/>
            <a:ext cx="1966773" cy="2014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3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22" r:id="rId24"/>
    <p:sldLayoutId id="2147483721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457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lang="en-US" sz="3600" b="0" i="0" u="none" strike="noStrike" cap="none" spc="0" baseline="0" dirty="0">
          <a:solidFill>
            <a:srgbClr val="525252"/>
          </a:solidFill>
          <a:uFillTx/>
          <a:latin typeface="Intel Clear Pro" panose="020B0804020202060201" pitchFamily="34" charset="0"/>
          <a:ea typeface="Intel Clear Pro" panose="020B0804020202060201" pitchFamily="34" charset="0"/>
          <a:cs typeface="Intel Clear Pro" panose="020B0804020202060201" pitchFamily="34" charset="0"/>
          <a:sym typeface="Helvetica"/>
        </a:defRPr>
      </a:lvl1pPr>
      <a:lvl2pPr marL="0" marR="0" indent="0" algn="l" defTabSz="457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75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457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75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457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75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457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75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457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75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457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75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457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75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457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75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171450" marR="0" indent="-171450" algn="l" defTabSz="457200" eaLnBrk="1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Tx/>
        <a:buFont typeface="Wingdings" pitchFamily="2" charset="2"/>
        <a:buChar char="§"/>
        <a:tabLst/>
        <a:defRPr sz="21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323850" marR="0" indent="-152400" algn="l" defTabSz="457200" eaLnBrk="1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514946" marR="0" indent="-148233" algn="l" defTabSz="457200" eaLnBrk="1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689968" marR="0" indent="-171450" algn="l" defTabSz="457200" eaLnBrk="1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861418" marR="0" indent="-171450" algn="l" defTabSz="457200" eaLnBrk="1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428625" algn="l" defTabSz="457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75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514350" algn="l" defTabSz="457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75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600075" algn="l" defTabSz="457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75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685800" algn="l" defTabSz="457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75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457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171450" algn="r" defTabSz="457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342900" algn="r" defTabSz="457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514350" algn="r" defTabSz="457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685800" algn="r" defTabSz="457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857250" algn="r" defTabSz="457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028700" algn="r" defTabSz="457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200150" algn="r" defTabSz="457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371600" algn="r" defTabSz="457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7D58AD-9E1F-49FF-98B1-C0E0C18028AF}"/>
              </a:ext>
            </a:extLst>
          </p:cNvPr>
          <p:cNvSpPr/>
          <p:nvPr/>
        </p:nvSpPr>
        <p:spPr>
          <a:xfrm>
            <a:off x="2275064" y="1168310"/>
            <a:ext cx="3800272" cy="69333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307A51-5785-4285-BECB-04736B606559}"/>
              </a:ext>
            </a:extLst>
          </p:cNvPr>
          <p:cNvSpPr/>
          <p:nvPr/>
        </p:nvSpPr>
        <p:spPr>
          <a:xfrm>
            <a:off x="2275063" y="430425"/>
            <a:ext cx="3800272" cy="35604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58CCA-338A-4208-8718-749E997A695F}"/>
              </a:ext>
            </a:extLst>
          </p:cNvPr>
          <p:cNvSpPr txBox="1"/>
          <p:nvPr/>
        </p:nvSpPr>
        <p:spPr>
          <a:xfrm>
            <a:off x="2410716" y="1217445"/>
            <a:ext cx="1467060" cy="430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Kata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Agent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0D0F3-490B-4D62-B537-2A37B6ED3E96}"/>
              </a:ext>
            </a:extLst>
          </p:cNvPr>
          <p:cNvSpPr txBox="1"/>
          <p:nvPr/>
        </p:nvSpPr>
        <p:spPr>
          <a:xfrm>
            <a:off x="3400477" y="490045"/>
            <a:ext cx="146706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Kata-shim-v2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AFC571-0269-4610-B64A-054F635BD2CA}"/>
              </a:ext>
            </a:extLst>
          </p:cNvPr>
          <p:cNvSpPr/>
          <p:nvPr/>
        </p:nvSpPr>
        <p:spPr>
          <a:xfrm>
            <a:off x="3001059" y="1254074"/>
            <a:ext cx="1346480" cy="419184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rPr>
              <a:t>Image service endpoint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817145-0338-4000-9D86-EF0FAD60187D}"/>
              </a:ext>
            </a:extLst>
          </p:cNvPr>
          <p:cNvSpPr/>
          <p:nvPr/>
        </p:nvSpPr>
        <p:spPr>
          <a:xfrm>
            <a:off x="4587276" y="1254074"/>
            <a:ext cx="1346480" cy="419184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rPr>
              <a:t>Runtime service endpoint</a:t>
            </a:r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E4F6AEFD-2B8C-4465-978F-6934FAAFAC8E}"/>
              </a:ext>
            </a:extLst>
          </p:cNvPr>
          <p:cNvSpPr/>
          <p:nvPr/>
        </p:nvSpPr>
        <p:spPr>
          <a:xfrm>
            <a:off x="3591398" y="786473"/>
            <a:ext cx="130629" cy="492443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847DF968-D6D0-44FF-8C0B-3C326181782A}"/>
              </a:ext>
            </a:extLst>
          </p:cNvPr>
          <p:cNvSpPr/>
          <p:nvPr/>
        </p:nvSpPr>
        <p:spPr>
          <a:xfrm>
            <a:off x="5194110" y="787246"/>
            <a:ext cx="130629" cy="492443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5EA5D4-DF21-477B-B3DF-86B9E4DB3DF7}"/>
              </a:ext>
            </a:extLst>
          </p:cNvPr>
          <p:cNvSpPr txBox="1"/>
          <p:nvPr/>
        </p:nvSpPr>
        <p:spPr>
          <a:xfrm>
            <a:off x="4102742" y="879207"/>
            <a:ext cx="146706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GRPC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E325701-E437-437C-B6EA-1B6F25F20337}"/>
              </a:ext>
            </a:extLst>
          </p:cNvPr>
          <p:cNvSpPr/>
          <p:nvPr/>
        </p:nvSpPr>
        <p:spPr>
          <a:xfrm>
            <a:off x="2287093" y="1985124"/>
            <a:ext cx="3832875" cy="22644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D32E5B-1733-4076-95D3-4FD1F3A29671}"/>
              </a:ext>
            </a:extLst>
          </p:cNvPr>
          <p:cNvSpPr txBox="1"/>
          <p:nvPr/>
        </p:nvSpPr>
        <p:spPr>
          <a:xfrm>
            <a:off x="2413637" y="2546924"/>
            <a:ext cx="88889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defTabSz="2438338" hangingPunct="0"/>
            <a:r>
              <a:rPr lang="en-US" sz="1400" dirty="0">
                <a:solidFill>
                  <a:schemeClr val="tx2"/>
                </a:solidFill>
                <a:sym typeface="Helvetica Neue"/>
              </a:rPr>
              <a:t>image-</a:t>
            </a:r>
            <a:r>
              <a:rPr lang="en-US" sz="1400" dirty="0" err="1">
                <a:solidFill>
                  <a:schemeClr val="tx2"/>
                </a:solidFill>
                <a:sym typeface="Helvetica Neue"/>
              </a:rPr>
              <a:t>rs</a:t>
            </a:r>
            <a:endParaRPr lang="en-US" sz="1400" dirty="0">
              <a:solidFill>
                <a:schemeClr val="tx2"/>
              </a:solidFill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BD3951-3171-43D7-87AF-587B76D1DDEF}"/>
              </a:ext>
            </a:extLst>
          </p:cNvPr>
          <p:cNvSpPr/>
          <p:nvPr/>
        </p:nvSpPr>
        <p:spPr>
          <a:xfrm>
            <a:off x="2466374" y="2050999"/>
            <a:ext cx="3473107" cy="45188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76CBEF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chemeClr val="bg2"/>
              </a:solidFill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A900A9-DB58-4458-BB74-B3A4568AFA68}"/>
              </a:ext>
            </a:extLst>
          </p:cNvPr>
          <p:cNvSpPr/>
          <p:nvPr/>
        </p:nvSpPr>
        <p:spPr>
          <a:xfrm>
            <a:off x="4587277" y="2121494"/>
            <a:ext cx="992428" cy="303428"/>
          </a:xfrm>
          <a:prstGeom prst="roundRect">
            <a:avLst>
              <a:gd name="adj" fmla="val 0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bg2"/>
                </a:solidFill>
                <a:ea typeface="Helvetica Neue Medium"/>
                <a:cs typeface="Helvetica Neue Medium"/>
                <a:sym typeface="Helvetica Neue Medium"/>
              </a:rPr>
              <a:t>image management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5E5CAC1-549E-450A-9643-9D839B693C43}"/>
              </a:ext>
            </a:extLst>
          </p:cNvPr>
          <p:cNvSpPr/>
          <p:nvPr/>
        </p:nvSpPr>
        <p:spPr>
          <a:xfrm>
            <a:off x="4951732" y="2838805"/>
            <a:ext cx="792780" cy="2904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bg2"/>
                </a:solidFill>
                <a:ea typeface="Helvetica Neue Medium"/>
                <a:cs typeface="Helvetica Neue Medium"/>
                <a:sym typeface="Helvetica Neue Medium"/>
              </a:rPr>
              <a:t>Snapshot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4A101AF-FD6B-45C9-8354-CCDEC7C08758}"/>
              </a:ext>
            </a:extLst>
          </p:cNvPr>
          <p:cNvSpPr/>
          <p:nvPr/>
        </p:nvSpPr>
        <p:spPr>
          <a:xfrm>
            <a:off x="2743953" y="2141427"/>
            <a:ext cx="1004597" cy="295366"/>
          </a:xfrm>
          <a:prstGeom prst="roundRect">
            <a:avLst>
              <a:gd name="adj" fmla="val 0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bg2"/>
                </a:solidFill>
                <a:ea typeface="Helvetica Neue Medium"/>
                <a:cs typeface="Helvetica Neue Medium"/>
                <a:sym typeface="Helvetica Neue Medium"/>
              </a:rPr>
              <a:t>image pulling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C14C6596-27D7-4B7F-980C-C4E812E5B486}"/>
              </a:ext>
            </a:extLst>
          </p:cNvPr>
          <p:cNvSpPr/>
          <p:nvPr/>
        </p:nvSpPr>
        <p:spPr>
          <a:xfrm>
            <a:off x="4083876" y="2829208"/>
            <a:ext cx="669761" cy="303428"/>
          </a:xfrm>
          <a:prstGeom prst="roundRect">
            <a:avLst>
              <a:gd name="adj" fmla="val 0"/>
            </a:avLst>
          </a:prstGeom>
          <a:ln>
            <a:solidFill>
              <a:srgbClr val="7030A0"/>
            </a:solidFill>
            <a:prstDash val="sysDot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bg2"/>
                </a:solidFill>
                <a:ea typeface="Helvetica Neue Medium"/>
                <a:cs typeface="Helvetica Neue Medium"/>
                <a:sym typeface="Helvetica Neue Medium"/>
              </a:rPr>
              <a:t>OnDemand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bg2"/>
                </a:solidFill>
                <a:ea typeface="Helvetica Neue Medium"/>
                <a:cs typeface="Helvetica Neue Medium"/>
                <a:sym typeface="Helvetica Neue Medium"/>
              </a:rPr>
              <a:t>loading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AF72967-8293-41A8-99BF-8B3420895604}"/>
              </a:ext>
            </a:extLst>
          </p:cNvPr>
          <p:cNvCxnSpPr>
            <a:cxnSpLocks/>
            <a:stCxn id="113" idx="2"/>
            <a:endCxn id="208" idx="0"/>
          </p:cNvCxnSpPr>
          <p:nvPr/>
        </p:nvCxnSpPr>
        <p:spPr>
          <a:xfrm flipH="1">
            <a:off x="3242034" y="2436793"/>
            <a:ext cx="4218" cy="392511"/>
          </a:xfrm>
          <a:prstGeom prst="straightConnector1">
            <a:avLst/>
          </a:prstGeom>
          <a:noFill/>
          <a:ln w="12700" cap="rnd">
            <a:solidFill>
              <a:srgbClr val="00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1938177B-F91C-4D31-89FD-A3539C0F6922}"/>
              </a:ext>
            </a:extLst>
          </p:cNvPr>
          <p:cNvSpPr/>
          <p:nvPr/>
        </p:nvSpPr>
        <p:spPr>
          <a:xfrm>
            <a:off x="2736002" y="3311992"/>
            <a:ext cx="1026177" cy="320300"/>
          </a:xfrm>
          <a:prstGeom prst="roundRect">
            <a:avLst/>
          </a:prstGeom>
          <a:ln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bg2"/>
                </a:solidFill>
                <a:ea typeface="Helvetica Neue Medium"/>
                <a:cs typeface="Helvetica Neue Medium"/>
                <a:sym typeface="Helvetica Neue Medium"/>
              </a:rPr>
              <a:t>Signature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rPr>
              <a:t>verification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2A23A7A4-EB0C-4F0A-8BA7-ADB159AA9103}"/>
              </a:ext>
            </a:extLst>
          </p:cNvPr>
          <p:cNvSpPr/>
          <p:nvPr/>
        </p:nvSpPr>
        <p:spPr>
          <a:xfrm>
            <a:off x="4960022" y="3798463"/>
            <a:ext cx="784490" cy="3203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bg2"/>
                </a:solidFill>
                <a:ea typeface="Helvetica Neue Medium"/>
                <a:cs typeface="Helvetica Neue Medium"/>
                <a:sym typeface="Helvetica Neue Medium"/>
              </a:rPr>
              <a:t>unpack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B0420BA-144D-4DF3-B7E3-9C47A8532479}"/>
              </a:ext>
            </a:extLst>
          </p:cNvPr>
          <p:cNvCxnSpPr>
            <a:cxnSpLocks/>
            <a:stCxn id="208" idx="2"/>
            <a:endCxn id="124" idx="0"/>
          </p:cNvCxnSpPr>
          <p:nvPr/>
        </p:nvCxnSpPr>
        <p:spPr>
          <a:xfrm>
            <a:off x="3242034" y="3125763"/>
            <a:ext cx="7057" cy="186229"/>
          </a:xfrm>
          <a:prstGeom prst="straightConnector1">
            <a:avLst/>
          </a:prstGeom>
          <a:noFill/>
          <a:ln w="12700" cap="rnd">
            <a:solidFill>
              <a:srgbClr val="00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3C1CA00-F8BD-40AA-8532-383FDA3BB2CF}"/>
              </a:ext>
            </a:extLst>
          </p:cNvPr>
          <p:cNvCxnSpPr>
            <a:cxnSpLocks/>
            <a:stCxn id="182" idx="3"/>
            <a:endCxn id="125" idx="1"/>
          </p:cNvCxnSpPr>
          <p:nvPr/>
        </p:nvCxnSpPr>
        <p:spPr>
          <a:xfrm flipV="1">
            <a:off x="3762178" y="3958613"/>
            <a:ext cx="1197844" cy="2668"/>
          </a:xfrm>
          <a:prstGeom prst="straightConnector1">
            <a:avLst/>
          </a:prstGeom>
          <a:noFill/>
          <a:ln w="12700" cap="rnd">
            <a:solidFill>
              <a:srgbClr val="00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D932F9F-9DEF-45B6-AC7D-BBBD78822436}"/>
              </a:ext>
            </a:extLst>
          </p:cNvPr>
          <p:cNvCxnSpPr>
            <a:cxnSpLocks/>
            <a:stCxn id="125" idx="0"/>
            <a:endCxn id="194" idx="2"/>
          </p:cNvCxnSpPr>
          <p:nvPr/>
        </p:nvCxnSpPr>
        <p:spPr>
          <a:xfrm flipV="1">
            <a:off x="5352267" y="3639542"/>
            <a:ext cx="0" cy="158921"/>
          </a:xfrm>
          <a:prstGeom prst="straightConnector1">
            <a:avLst/>
          </a:prstGeom>
          <a:noFill/>
          <a:ln w="12700" cap="rnd">
            <a:solidFill>
              <a:srgbClr val="00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469C6D7-6CFD-4EE3-945B-9A2B7E86C17A}"/>
              </a:ext>
            </a:extLst>
          </p:cNvPr>
          <p:cNvSpPr txBox="1"/>
          <p:nvPr/>
        </p:nvSpPr>
        <p:spPr>
          <a:xfrm>
            <a:off x="4011811" y="2043871"/>
            <a:ext cx="330071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algn="ctr" defTabSz="2438338" hangingPunct="0"/>
            <a:r>
              <a:rPr lang="en-US" sz="1000" dirty="0">
                <a:solidFill>
                  <a:schemeClr val="tx2"/>
                </a:solidFill>
                <a:sym typeface="Helvetica Neue"/>
              </a:rPr>
              <a:t>API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905F61FE-880C-41DC-B77B-789132F5E84B}"/>
              </a:ext>
            </a:extLst>
          </p:cNvPr>
          <p:cNvCxnSpPr>
            <a:cxnSpLocks/>
            <a:stCxn id="84" idx="3"/>
            <a:endCxn id="13" idx="3"/>
          </p:cNvCxnSpPr>
          <p:nvPr/>
        </p:nvCxnSpPr>
        <p:spPr>
          <a:xfrm flipV="1">
            <a:off x="5744512" y="1463666"/>
            <a:ext cx="189244" cy="1520343"/>
          </a:xfrm>
          <a:prstGeom prst="bentConnector3">
            <a:avLst>
              <a:gd name="adj1" fmla="val 220796"/>
            </a:avLst>
          </a:prstGeom>
          <a:noFill/>
          <a:ln w="25400" cap="rnd">
            <a:solidFill>
              <a:srgbClr val="7030A0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8CC75463-F542-42F4-9027-40FD3EFF841B}"/>
              </a:ext>
            </a:extLst>
          </p:cNvPr>
          <p:cNvSpPr/>
          <p:nvPr/>
        </p:nvSpPr>
        <p:spPr>
          <a:xfrm>
            <a:off x="2757334" y="4365202"/>
            <a:ext cx="991216" cy="3485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bg2"/>
                </a:solidFill>
                <a:ea typeface="Helvetica Neue Medium"/>
                <a:cs typeface="Helvetica Neue Medium"/>
                <a:sym typeface="Helvetica Neue Medium"/>
              </a:rPr>
              <a:t>Crypto acceleration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71F98639-B648-4868-9041-0B4DFBF3B666}"/>
              </a:ext>
            </a:extLst>
          </p:cNvPr>
          <p:cNvSpPr/>
          <p:nvPr/>
        </p:nvSpPr>
        <p:spPr>
          <a:xfrm>
            <a:off x="4856321" y="4355223"/>
            <a:ext cx="991216" cy="3485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bg2"/>
                </a:solidFill>
                <a:ea typeface="Helvetica Neue Medium"/>
                <a:cs typeface="Helvetica Neue Medium"/>
                <a:sym typeface="Helvetica Neue Medium"/>
              </a:rPr>
              <a:t>De-compression 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bg2"/>
                </a:solidFill>
                <a:ea typeface="Helvetica Neue Medium"/>
                <a:cs typeface="Helvetica Neue Medium"/>
                <a:sym typeface="Helvetica Neue Medium"/>
              </a:rPr>
              <a:t>acceleration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9DBEB8C-334B-43C2-8596-0AED00E1AE71}"/>
              </a:ext>
            </a:extLst>
          </p:cNvPr>
          <p:cNvCxnSpPr>
            <a:cxnSpLocks/>
            <a:stCxn id="182" idx="2"/>
            <a:endCxn id="164" idx="0"/>
          </p:cNvCxnSpPr>
          <p:nvPr/>
        </p:nvCxnSpPr>
        <p:spPr>
          <a:xfrm flipH="1">
            <a:off x="3252942" y="4121431"/>
            <a:ext cx="124" cy="243771"/>
          </a:xfrm>
          <a:prstGeom prst="straightConnector1">
            <a:avLst/>
          </a:prstGeom>
          <a:noFill/>
          <a:ln w="12700" cap="rnd">
            <a:solidFill>
              <a:srgbClr val="00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89E570F-029F-4168-9D24-A5EC42BED4ED}"/>
              </a:ext>
            </a:extLst>
          </p:cNvPr>
          <p:cNvCxnSpPr>
            <a:cxnSpLocks/>
            <a:stCxn id="125" idx="2"/>
            <a:endCxn id="166" idx="0"/>
          </p:cNvCxnSpPr>
          <p:nvPr/>
        </p:nvCxnSpPr>
        <p:spPr>
          <a:xfrm flipH="1">
            <a:off x="5351929" y="4118763"/>
            <a:ext cx="338" cy="236460"/>
          </a:xfrm>
          <a:prstGeom prst="straightConnector1">
            <a:avLst/>
          </a:prstGeom>
          <a:noFill/>
          <a:ln w="12700" cap="rnd">
            <a:solidFill>
              <a:srgbClr val="00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89DA6186-9A92-4A4D-8985-F04EA49235A7}"/>
              </a:ext>
            </a:extLst>
          </p:cNvPr>
          <p:cNvSpPr/>
          <p:nvPr/>
        </p:nvSpPr>
        <p:spPr>
          <a:xfrm>
            <a:off x="1343265" y="3544221"/>
            <a:ext cx="776843" cy="348518"/>
          </a:xfrm>
          <a:prstGeom prst="roundRect">
            <a:avLst/>
          </a:prstGeom>
          <a:solidFill>
            <a:srgbClr val="92D050"/>
          </a:solidFill>
          <a:ln w="19050">
            <a:solidFill>
              <a:srgbClr val="92D050"/>
            </a:solidFill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bg2"/>
                </a:solidFill>
                <a:ea typeface="Helvetica Neue Medium"/>
                <a:cs typeface="Helvetica Neue Medium"/>
                <a:sym typeface="Helvetica Neue Medium"/>
              </a:rPr>
              <a:t>Attestation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bg2"/>
                </a:solidFill>
                <a:ea typeface="Helvetica Neue Medium"/>
                <a:cs typeface="Helvetica Neue Medium"/>
                <a:sym typeface="Helvetica Neue Medium"/>
              </a:rPr>
              <a:t>Service</a:t>
            </a: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98A8EF59-6421-4324-BE78-D274A781CC1D}"/>
              </a:ext>
            </a:extLst>
          </p:cNvPr>
          <p:cNvSpPr/>
          <p:nvPr/>
        </p:nvSpPr>
        <p:spPr>
          <a:xfrm>
            <a:off x="2743953" y="3801131"/>
            <a:ext cx="1018225" cy="320300"/>
          </a:xfrm>
          <a:prstGeom prst="roundRect">
            <a:avLst/>
          </a:prstGeom>
          <a:ln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bg2"/>
                </a:solidFill>
                <a:ea typeface="Helvetica Neue Medium"/>
                <a:cs typeface="Helvetica Neue Medium"/>
                <a:sym typeface="Helvetica Neue Medium"/>
              </a:rPr>
              <a:t>decrypt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B217FD2-C121-4864-9EA0-18826E073962}"/>
              </a:ext>
            </a:extLst>
          </p:cNvPr>
          <p:cNvCxnSpPr>
            <a:cxnSpLocks/>
            <a:stCxn id="124" idx="2"/>
            <a:endCxn id="182" idx="0"/>
          </p:cNvCxnSpPr>
          <p:nvPr/>
        </p:nvCxnSpPr>
        <p:spPr>
          <a:xfrm>
            <a:off x="3249091" y="3632292"/>
            <a:ext cx="3975" cy="168839"/>
          </a:xfrm>
          <a:prstGeom prst="straightConnector1">
            <a:avLst/>
          </a:prstGeom>
          <a:noFill/>
          <a:ln w="12700" cap="rnd">
            <a:solidFill>
              <a:srgbClr val="00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44F0DAFA-917E-4C46-8A5F-1CDE62C4937F}"/>
              </a:ext>
            </a:extLst>
          </p:cNvPr>
          <p:cNvSpPr/>
          <p:nvPr/>
        </p:nvSpPr>
        <p:spPr>
          <a:xfrm>
            <a:off x="4960022" y="3319242"/>
            <a:ext cx="784490" cy="3203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bg2"/>
                </a:solidFill>
                <a:ea typeface="Helvetica Neue Medium"/>
                <a:cs typeface="Helvetica Neue Medium"/>
                <a:sym typeface="Helvetica Neue Medium"/>
              </a:rPr>
              <a:t>image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rPr>
              <a:t>format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D188FCB-B3A3-4D0F-9625-8114E9D11A6B}"/>
              </a:ext>
            </a:extLst>
          </p:cNvPr>
          <p:cNvCxnSpPr>
            <a:cxnSpLocks/>
            <a:stCxn id="182" idx="1"/>
            <a:endCxn id="171" idx="3"/>
          </p:cNvCxnSpPr>
          <p:nvPr/>
        </p:nvCxnSpPr>
        <p:spPr>
          <a:xfrm rot="10800000">
            <a:off x="2120109" y="3718481"/>
            <a:ext cx="623845" cy="242801"/>
          </a:xfrm>
          <a:prstGeom prst="bentConnector3">
            <a:avLst/>
          </a:prstGeom>
          <a:noFill/>
          <a:ln w="12700" cap="rnd">
            <a:solidFill>
              <a:srgbClr val="00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9E543EC9-6F32-4FC0-82E8-63CA4C4995E1}"/>
              </a:ext>
            </a:extLst>
          </p:cNvPr>
          <p:cNvSpPr/>
          <p:nvPr/>
        </p:nvSpPr>
        <p:spPr>
          <a:xfrm>
            <a:off x="1338314" y="2803576"/>
            <a:ext cx="776843" cy="348518"/>
          </a:xfrm>
          <a:prstGeom prst="roundRect">
            <a:avLst/>
          </a:prstGeom>
          <a:solidFill>
            <a:srgbClr val="92D050"/>
          </a:solidFill>
          <a:ln w="19050">
            <a:solidFill>
              <a:srgbClr val="92D050"/>
            </a:solidFill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bg2"/>
                </a:solidFill>
                <a:ea typeface="Helvetica Neue Medium"/>
                <a:cs typeface="Helvetica Neue Medium"/>
                <a:sym typeface="Helvetica Neue Medium"/>
              </a:rPr>
              <a:t>Registry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bg2"/>
                </a:solidFill>
                <a:ea typeface="Helvetica Neue Medium"/>
                <a:cs typeface="Helvetica Neue Medium"/>
                <a:sym typeface="Helvetica Neue Medium"/>
              </a:rPr>
              <a:t>Service</a:t>
            </a:r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9855FBE3-77ED-4B10-8D2D-29A112AB69EF}"/>
              </a:ext>
            </a:extLst>
          </p:cNvPr>
          <p:cNvCxnSpPr>
            <a:cxnSpLocks/>
            <a:stCxn id="124" idx="1"/>
            <a:endCxn id="171" idx="3"/>
          </p:cNvCxnSpPr>
          <p:nvPr/>
        </p:nvCxnSpPr>
        <p:spPr>
          <a:xfrm rot="10800000" flipV="1">
            <a:off x="2120108" y="3472142"/>
            <a:ext cx="615894" cy="246338"/>
          </a:xfrm>
          <a:prstGeom prst="bentConnector3">
            <a:avLst>
              <a:gd name="adj1" fmla="val 50000"/>
            </a:avLst>
          </a:prstGeom>
          <a:noFill/>
          <a:ln w="12700" cap="rnd">
            <a:solidFill>
              <a:srgbClr val="00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A755C65B-A20A-4DEA-B429-EFD832212992}"/>
              </a:ext>
            </a:extLst>
          </p:cNvPr>
          <p:cNvSpPr/>
          <p:nvPr/>
        </p:nvSpPr>
        <p:spPr>
          <a:xfrm>
            <a:off x="6469000" y="3926433"/>
            <a:ext cx="776843" cy="348518"/>
          </a:xfrm>
          <a:prstGeom prst="roundRect">
            <a:avLst/>
          </a:prstGeom>
          <a:solidFill>
            <a:srgbClr val="92D050"/>
          </a:solidFill>
          <a:ln w="19050">
            <a:solidFill>
              <a:srgbClr val="92D050"/>
            </a:solidFill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bg2"/>
                </a:solidFill>
                <a:ea typeface="Helvetica Neue Medium"/>
                <a:cs typeface="Helvetica Neue Medium"/>
                <a:sym typeface="Helvetica Neue Medium"/>
              </a:rPr>
              <a:t>External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bg2"/>
                </a:solidFill>
                <a:ea typeface="Helvetica Neue Medium"/>
                <a:cs typeface="Helvetica Neue Medium"/>
                <a:sym typeface="Helvetica Neue Medium"/>
              </a:rPr>
              <a:t>Service</a:t>
            </a: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56757BEE-EEDE-47DC-9C79-2E07EADC9856}"/>
              </a:ext>
            </a:extLst>
          </p:cNvPr>
          <p:cNvSpPr/>
          <p:nvPr/>
        </p:nvSpPr>
        <p:spPr>
          <a:xfrm>
            <a:off x="6476186" y="4309470"/>
            <a:ext cx="776843" cy="3485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bg2"/>
                </a:solidFill>
                <a:ea typeface="Helvetica Neue Medium"/>
                <a:cs typeface="Helvetica Neue Medium"/>
                <a:sym typeface="Helvetica Neue Medium"/>
              </a:rPr>
              <a:t>External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bg2"/>
                </a:solidFill>
                <a:ea typeface="Helvetica Neue Medium"/>
                <a:cs typeface="Helvetica Neue Medium"/>
                <a:sym typeface="Helvetica Neue Medium"/>
              </a:rPr>
              <a:t>Library</a:t>
            </a: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424DE641-3267-449E-A48B-4D2256D680A8}"/>
              </a:ext>
            </a:extLst>
          </p:cNvPr>
          <p:cNvSpPr/>
          <p:nvPr/>
        </p:nvSpPr>
        <p:spPr>
          <a:xfrm>
            <a:off x="2721889" y="2829304"/>
            <a:ext cx="1040290" cy="29645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bg2"/>
                </a:solidFill>
                <a:ea typeface="Helvetica Neue Medium"/>
                <a:cs typeface="Helvetica Neue Medium"/>
                <a:sym typeface="Helvetica Neue Medium"/>
              </a:rPr>
              <a:t>OCI Distribution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bg2"/>
                </a:solidFill>
                <a:ea typeface="Helvetica Neue Medium"/>
                <a:cs typeface="Helvetica Neue Medium"/>
                <a:sym typeface="Helvetica Neue Medium"/>
              </a:rPr>
              <a:t>/Image spec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D6F3CC94-5125-49D9-AECB-354BDB091D56}"/>
              </a:ext>
            </a:extLst>
          </p:cNvPr>
          <p:cNvCxnSpPr>
            <a:cxnSpLocks/>
            <a:stCxn id="208" idx="1"/>
            <a:endCxn id="199" idx="3"/>
          </p:cNvCxnSpPr>
          <p:nvPr/>
        </p:nvCxnSpPr>
        <p:spPr>
          <a:xfrm flipH="1">
            <a:off x="2115157" y="2977534"/>
            <a:ext cx="606732" cy="301"/>
          </a:xfrm>
          <a:prstGeom prst="straightConnector1">
            <a:avLst/>
          </a:prstGeom>
          <a:noFill/>
          <a:ln w="12700" cap="rnd">
            <a:solidFill>
              <a:srgbClr val="00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8B8D66E3-2695-451B-81A0-5738EB6EAF4B}"/>
              </a:ext>
            </a:extLst>
          </p:cNvPr>
          <p:cNvCxnSpPr>
            <a:cxnSpLocks/>
            <a:stCxn id="194" idx="0"/>
            <a:endCxn id="84" idx="2"/>
          </p:cNvCxnSpPr>
          <p:nvPr/>
        </p:nvCxnSpPr>
        <p:spPr>
          <a:xfrm flipH="1" flipV="1">
            <a:off x="5348122" y="3129212"/>
            <a:ext cx="4145" cy="190030"/>
          </a:xfrm>
          <a:prstGeom prst="straightConnector1">
            <a:avLst/>
          </a:prstGeom>
          <a:noFill/>
          <a:ln w="12700" cap="rnd">
            <a:solidFill>
              <a:srgbClr val="00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B5015A6F-3768-434C-A4FD-8D868147FD4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674299" y="1673258"/>
            <a:ext cx="0" cy="311866"/>
          </a:xfrm>
          <a:prstGeom prst="straightConnector1">
            <a:avLst/>
          </a:prstGeom>
          <a:noFill/>
          <a:ln w="25400" cap="rnd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7" name="Connector: Elbow 336">
            <a:extLst>
              <a:ext uri="{FF2B5EF4-FFF2-40B4-BE49-F238E27FC236}">
                <a16:creationId xmlns:a16="http://schemas.microsoft.com/office/drawing/2014/main" id="{814760E3-5C00-407C-975C-243D71879ED9}"/>
              </a:ext>
            </a:extLst>
          </p:cNvPr>
          <p:cNvCxnSpPr>
            <a:cxnSpLocks/>
            <a:stCxn id="114" idx="1"/>
            <a:endCxn id="208" idx="3"/>
          </p:cNvCxnSpPr>
          <p:nvPr/>
        </p:nvCxnSpPr>
        <p:spPr>
          <a:xfrm rot="10800000">
            <a:off x="3762180" y="2977534"/>
            <a:ext cx="321697" cy="3388"/>
          </a:xfrm>
          <a:prstGeom prst="bentConnector3">
            <a:avLst/>
          </a:prstGeom>
          <a:noFill/>
          <a:ln w="12700" cap="rnd">
            <a:solidFill>
              <a:srgbClr val="000000"/>
            </a:solidFill>
            <a:prstDash val="sysDot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9" name="Rectangle: Rounded Corners 338">
            <a:extLst>
              <a:ext uri="{FF2B5EF4-FFF2-40B4-BE49-F238E27FC236}">
                <a16:creationId xmlns:a16="http://schemas.microsoft.com/office/drawing/2014/main" id="{7971D21A-4C57-49B2-ADD9-0F22FFC5AE16}"/>
              </a:ext>
            </a:extLst>
          </p:cNvPr>
          <p:cNvSpPr/>
          <p:nvPr/>
        </p:nvSpPr>
        <p:spPr>
          <a:xfrm>
            <a:off x="6469000" y="3712088"/>
            <a:ext cx="758739" cy="179826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noAutofit/>
          </a:bodyPr>
          <a:lstStyle/>
          <a:p>
            <a:pPr algn="ctr" defTabSz="825500" hangingPunct="0"/>
            <a:r>
              <a:rPr lang="en-US" sz="900" dirty="0">
                <a:solidFill>
                  <a:schemeClr val="bg2"/>
                </a:solidFill>
                <a:ea typeface="Helvetica Neue Medium"/>
                <a:cs typeface="Helvetica Neue Medium"/>
                <a:sym typeface="Helvetica Neue Medium"/>
              </a:rPr>
              <a:t>module</a:t>
            </a:r>
          </a:p>
        </p:txBody>
      </p:sp>
      <p:sp>
        <p:nvSpPr>
          <p:cNvPr id="44" name="Snip and Round Single Corner Rectangle 43">
            <a:extLst>
              <a:ext uri="{FF2B5EF4-FFF2-40B4-BE49-F238E27FC236}">
                <a16:creationId xmlns:a16="http://schemas.microsoft.com/office/drawing/2014/main" id="{20BA63C4-5872-FD48-AC7C-607748E6F970}"/>
              </a:ext>
            </a:extLst>
          </p:cNvPr>
          <p:cNvSpPr/>
          <p:nvPr/>
        </p:nvSpPr>
        <p:spPr>
          <a:xfrm>
            <a:off x="4458274" y="2552144"/>
            <a:ext cx="784491" cy="211762"/>
          </a:xfrm>
          <a:prstGeom prst="snipRound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rPr>
              <a:t>metadata</a:t>
            </a:r>
          </a:p>
        </p:txBody>
      </p:sp>
      <p:sp>
        <p:nvSpPr>
          <p:cNvPr id="81" name="Snip and Round Single Corner Rectangle 80">
            <a:extLst>
              <a:ext uri="{FF2B5EF4-FFF2-40B4-BE49-F238E27FC236}">
                <a16:creationId xmlns:a16="http://schemas.microsoft.com/office/drawing/2014/main" id="{B4A6C655-3FF6-2E48-87E4-D64135CD80A9}"/>
              </a:ext>
            </a:extLst>
          </p:cNvPr>
          <p:cNvSpPr/>
          <p:nvPr/>
        </p:nvSpPr>
        <p:spPr>
          <a:xfrm>
            <a:off x="5254217" y="2544731"/>
            <a:ext cx="527873" cy="211762"/>
          </a:xfrm>
          <a:prstGeom prst="snipRound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rPr>
              <a:t>data</a:t>
            </a:r>
          </a:p>
        </p:txBody>
      </p:sp>
      <p:cxnSp>
        <p:nvCxnSpPr>
          <p:cNvPr id="104" name="Connector: Elbow 336">
            <a:extLst>
              <a:ext uri="{FF2B5EF4-FFF2-40B4-BE49-F238E27FC236}">
                <a16:creationId xmlns:a16="http://schemas.microsoft.com/office/drawing/2014/main" id="{8F5D6F86-40A2-964E-98F1-5CF1F85CAE34}"/>
              </a:ext>
            </a:extLst>
          </p:cNvPr>
          <p:cNvCxnSpPr>
            <a:cxnSpLocks/>
            <a:stCxn id="84" idx="1"/>
            <a:endCxn id="114" idx="3"/>
          </p:cNvCxnSpPr>
          <p:nvPr/>
        </p:nvCxnSpPr>
        <p:spPr>
          <a:xfrm rot="10800000">
            <a:off x="4753638" y="2980923"/>
            <a:ext cx="198095" cy="3087"/>
          </a:xfrm>
          <a:prstGeom prst="bentConnector3">
            <a:avLst>
              <a:gd name="adj1" fmla="val 50000"/>
            </a:avLst>
          </a:prstGeom>
          <a:noFill/>
          <a:ln w="12700" cap="rnd">
            <a:solidFill>
              <a:srgbClr val="000000"/>
            </a:solidFill>
            <a:prstDash val="sysDot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8735FFB-EAFF-4E49-A780-3807D0EC5094}"/>
              </a:ext>
            </a:extLst>
          </p:cNvPr>
          <p:cNvSpPr txBox="1"/>
          <p:nvPr/>
        </p:nvSpPr>
        <p:spPr>
          <a:xfrm>
            <a:off x="6302497" y="1999497"/>
            <a:ext cx="925242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bundles</a:t>
            </a:r>
          </a:p>
        </p:txBody>
      </p:sp>
    </p:spTree>
    <p:extLst>
      <p:ext uri="{BB962C8B-B14F-4D97-AF65-F5344CB8AC3E}">
        <p14:creationId xmlns:p14="http://schemas.microsoft.com/office/powerpoint/2010/main" val="310118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el Wonderful 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20" tIns="45720" rIns="45720" bIns="45720" numCol="1" spcCol="38100" rtlCol="0" anchor="ctr">
        <a:no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 dirty="0" smtClean="0">
            <a:ln>
              <a:noFill/>
            </a:ln>
            <a:solidFill>
              <a:srgbClr val="FFFFFF"/>
            </a:solidFill>
            <a:effectLst/>
            <a:uFillTx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rnd">
          <a:solidFill>
            <a:srgbClr val="000000"/>
          </a:solidFill>
          <a:prstDash val="solid"/>
          <a:round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 Wonderful White" id="{3C0991C2-D196-47B1-8F6B-350A6A980634}" vid="{430E9B01-5E56-458A-ACE2-93A67441A0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</Words>
  <Application>Microsoft Office PowerPoint</Application>
  <PresentationFormat>On-screen Show (16:9)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Helvetica Neue Medium</vt:lpstr>
      <vt:lpstr>Arial</vt:lpstr>
      <vt:lpstr>Helvetica</vt:lpstr>
      <vt:lpstr>Intel Clear</vt:lpstr>
      <vt:lpstr>Intel Clear Light</vt:lpstr>
      <vt:lpstr>Intel Clear Pro</vt:lpstr>
      <vt:lpstr>Wingdings</vt:lpstr>
      <vt:lpstr>Intel Wonderful 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2020-06-17T17:32:47Z</dcterms:created>
  <dcterms:modified xsi:type="dcterms:W3CDTF">2021-12-03T07:53:45Z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d2b8f9a5-702a-499f-93ab-d86d45b06348</vt:lpwstr>
  </property>
  <property fmtid="{D5CDD505-2E9C-101B-9397-08002B2CF9AE}" pid="3" name="CTP_TimeStamp">
    <vt:lpwstr>2020-07-14 17:09:27Z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