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4" autoAdjust="0"/>
    <p:restoredTop sz="94660"/>
  </p:normalViewPr>
  <p:slideViewPr>
    <p:cSldViewPr>
      <p:cViewPr varScale="1">
        <p:scale>
          <a:sx n="111" d="100"/>
          <a:sy n="111" d="100"/>
        </p:scale>
        <p:origin x="-3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57802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295400"/>
            <a:ext cx="1245526" cy="93414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90800" y="3048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Memories in Bravo Project</a:t>
            </a:r>
            <a:endParaRPr lang="en-US" dirty="0"/>
          </a:p>
        </p:txBody>
      </p:sp>
      <p:pic>
        <p:nvPicPr>
          <p:cNvPr id="39" name="Picture 38" descr="57802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95400"/>
            <a:ext cx="1245526" cy="934145"/>
          </a:xfrm>
          <a:prstGeom prst="rect">
            <a:avLst/>
          </a:prstGeom>
        </p:spPr>
      </p:pic>
      <p:pic>
        <p:nvPicPr>
          <p:cNvPr id="40" name="Picture 39" descr="57802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1245526" cy="9341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66800" y="914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x  SST39SF040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19800" y="8382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x  SST39SF010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236220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512 KB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Memory Module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2362200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128 KB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Control Logic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934200" y="32004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Code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5400000">
            <a:off x="6515100" y="36195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09600" y="32004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</a:p>
          <a:p>
            <a:pPr algn="ctr"/>
            <a:r>
              <a:rPr lang="en-US" dirty="0" smtClean="0"/>
              <a:t>Assembler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 rot="16200000">
            <a:off x="2705100" y="36195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FP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3048000"/>
            <a:ext cx="2095619" cy="1839222"/>
          </a:xfrm>
          <a:prstGeom prst="rect">
            <a:avLst/>
          </a:prstGeom>
        </p:spPr>
      </p:pic>
      <p:pic>
        <p:nvPicPr>
          <p:cNvPr id="52" name="Picture 51" descr="minip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276600"/>
            <a:ext cx="1356361" cy="1179120"/>
          </a:xfrm>
          <a:prstGeom prst="rect">
            <a:avLst/>
          </a:prstGeom>
        </p:spPr>
      </p:pic>
      <p:sp>
        <p:nvSpPr>
          <p:cNvPr id="53" name="Bent Arrow 52"/>
          <p:cNvSpPr/>
          <p:nvPr/>
        </p:nvSpPr>
        <p:spPr>
          <a:xfrm>
            <a:off x="4953000" y="1371600"/>
            <a:ext cx="838200" cy="1752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2895600" y="1371600"/>
            <a:ext cx="914400" cy="1752600"/>
          </a:xfrm>
          <a:prstGeom prst="bentArrow">
            <a:avLst>
              <a:gd name="adj1" fmla="val 25000"/>
              <a:gd name="adj2" fmla="val 2413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85800" y="55626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</a:p>
          <a:p>
            <a:pPr algn="ctr"/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343400" y="35052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75" name="Down Arrow 74"/>
          <p:cNvSpPr/>
          <p:nvPr/>
        </p:nvSpPr>
        <p:spPr>
          <a:xfrm rot="16200000">
            <a:off x="2971800" y="5486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M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5410200"/>
            <a:ext cx="2151703" cy="1219386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3810000" y="5638800"/>
            <a:ext cx="19812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</a:p>
          <a:p>
            <a:pPr algn="ctr"/>
            <a:r>
              <a:rPr lang="en-US" dirty="0" smtClean="0"/>
              <a:t>(Part of OS)</a:t>
            </a:r>
          </a:p>
        </p:txBody>
      </p:sp>
      <p:sp>
        <p:nvSpPr>
          <p:cNvPr id="78" name="Down Arrow 77"/>
          <p:cNvSpPr/>
          <p:nvPr/>
        </p:nvSpPr>
        <p:spPr>
          <a:xfrm rot="16200000">
            <a:off x="6057900" y="55245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09600" y="4800600"/>
            <a:ext cx="807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52400" y="152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 1</a:t>
            </a:r>
            <a:endParaRPr lang="en-US" sz="1200" dirty="0"/>
          </a:p>
        </p:txBody>
      </p:sp>
      <p:sp>
        <p:nvSpPr>
          <p:cNvPr id="83" name="Oval 82"/>
          <p:cNvSpPr/>
          <p:nvPr/>
        </p:nvSpPr>
        <p:spPr>
          <a:xfrm>
            <a:off x="152400" y="48768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 2</a:t>
            </a:r>
            <a:endParaRPr lang="en-US" sz="1200" dirty="0"/>
          </a:p>
        </p:txBody>
      </p:sp>
      <p:sp>
        <p:nvSpPr>
          <p:cNvPr id="84" name="Right Brace 83"/>
          <p:cNvSpPr/>
          <p:nvPr/>
        </p:nvSpPr>
        <p:spPr>
          <a:xfrm rot="5400000">
            <a:off x="4229100" y="2400300"/>
            <a:ext cx="304800" cy="1752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2656</TotalTime>
  <Words>39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</dc:creator>
  <cp:lastModifiedBy>ana</cp:lastModifiedBy>
  <cp:revision>14</cp:revision>
  <dcterms:created xsi:type="dcterms:W3CDTF">2006-08-16T00:00:00Z</dcterms:created>
  <dcterms:modified xsi:type="dcterms:W3CDTF">2022-03-05T07:56:51Z</dcterms:modified>
</cp:coreProperties>
</file>