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7221-0FFF-40E5-982C-FD52F5E6E1EB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9554-EAEF-4680-BB18-DE463972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77718" y="177746"/>
            <a:ext cx="7772400" cy="72007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#title#</a:t>
            </a:r>
            <a:endParaRPr lang="en-GB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43425" y="5626764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#footer#</a:t>
            </a:r>
            <a:endParaRPr lang="en-GB" sz="2000" dirty="0"/>
          </a:p>
        </p:txBody>
      </p:sp>
      <p:pic>
        <p:nvPicPr>
          <p:cNvPr id="6" name="#chartarea#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36" y="897825"/>
            <a:ext cx="6137557" cy="48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#title#</vt:lpstr>
    </vt:vector>
  </TitlesOfParts>
  <Company>ThoughtWorks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#title#</dc:title>
  <dc:creator>Manu E Viswambharan</dc:creator>
  <cp:lastModifiedBy>Manu E Viswambharan</cp:lastModifiedBy>
  <cp:revision>4</cp:revision>
  <dcterms:created xsi:type="dcterms:W3CDTF">2015-05-25T11:53:29Z</dcterms:created>
  <dcterms:modified xsi:type="dcterms:W3CDTF">2015-05-25T12:30:22Z</dcterms:modified>
</cp:coreProperties>
</file>