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5"/>
  </p:notesMasterIdLst>
  <p:sldIdLst>
    <p:sldId id="258" r:id="rId2"/>
    <p:sldId id="267" r:id="rId3"/>
    <p:sldId id="342" r:id="rId4"/>
    <p:sldId id="343" r:id="rId5"/>
    <p:sldId id="345" r:id="rId6"/>
    <p:sldId id="344" r:id="rId7"/>
    <p:sldId id="346" r:id="rId8"/>
    <p:sldId id="338" r:id="rId9"/>
    <p:sldId id="341" r:id="rId10"/>
    <p:sldId id="339" r:id="rId11"/>
    <p:sldId id="340" r:id="rId12"/>
    <p:sldId id="347" r:id="rId13"/>
    <p:sldId id="337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Medium" panose="00000600000000000000" pitchFamily="2" charset="0"/>
      <p:regular r:id="rId24"/>
      <p:bold r:id="rId25"/>
      <p:italic r:id="rId26"/>
      <p:boldItalic r:id="rId27"/>
    </p:embeddedFont>
    <p:embeddedFont>
      <p:font typeface="Montserrat SemiBold" panose="000007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D03DC7-50CA-483E-AAE7-E87613EE8B92}">
  <a:tblStyle styleId="{15D03DC7-50CA-483E-AAE7-E87613EE8B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09d7881c8e_2_58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09d7881c8e_2_58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09d7881c8e_2_58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09d7881c8e_2_59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8" name="Google Shape;398;g209d7881c8e_2_5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1" name="Google Shape;2881;g209d7881c8e_2_8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2" name="Google Shape;2882;g209d7881c8e_2_83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3" name="Google Shape;2883;g209d7881c8e_2_83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 - Title Only" type="title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877782" y="604375"/>
            <a:ext cx="155541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00" rIns="182850" bIns="914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7148330" y="9312301"/>
            <a:ext cx="5784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17349161" y="475958"/>
            <a:ext cx="365693" cy="365378"/>
            <a:chOff x="16729177" y="545963"/>
            <a:chExt cx="689727" cy="689133"/>
          </a:xfrm>
        </p:grpSpPr>
        <p:sp>
          <p:nvSpPr>
            <p:cNvPr id="17" name="Google Shape;17;p2"/>
            <p:cNvSpPr/>
            <p:nvPr/>
          </p:nvSpPr>
          <p:spPr>
            <a:xfrm>
              <a:off x="16863453" y="680513"/>
              <a:ext cx="421170" cy="420033"/>
            </a:xfrm>
            <a:custGeom>
              <a:avLst/>
              <a:gdLst/>
              <a:ahLst/>
              <a:cxnLst/>
              <a:rect l="l" t="t" r="r" b="b"/>
              <a:pathLst>
                <a:path w="9074" h="9050" extrusionOk="0">
                  <a:moveTo>
                    <a:pt x="4370" y="0"/>
                  </a:moveTo>
                  <a:cubicBezTo>
                    <a:pt x="4334" y="369"/>
                    <a:pt x="4323" y="750"/>
                    <a:pt x="4311" y="1131"/>
                  </a:cubicBezTo>
                  <a:lnTo>
                    <a:pt x="4275" y="2263"/>
                  </a:lnTo>
                  <a:cubicBezTo>
                    <a:pt x="4263" y="2572"/>
                    <a:pt x="4263" y="2882"/>
                    <a:pt x="4263" y="3191"/>
                  </a:cubicBezTo>
                  <a:cubicBezTo>
                    <a:pt x="4144" y="2917"/>
                    <a:pt x="4001" y="2620"/>
                    <a:pt x="3894" y="2334"/>
                  </a:cubicBezTo>
                  <a:lnTo>
                    <a:pt x="3430" y="1298"/>
                  </a:lnTo>
                  <a:cubicBezTo>
                    <a:pt x="3263" y="953"/>
                    <a:pt x="3108" y="608"/>
                    <a:pt x="2941" y="262"/>
                  </a:cubicBezTo>
                  <a:lnTo>
                    <a:pt x="2644" y="381"/>
                  </a:lnTo>
                  <a:cubicBezTo>
                    <a:pt x="2763" y="739"/>
                    <a:pt x="2894" y="1096"/>
                    <a:pt x="3025" y="1453"/>
                  </a:cubicBezTo>
                  <a:lnTo>
                    <a:pt x="3430" y="2513"/>
                  </a:lnTo>
                  <a:cubicBezTo>
                    <a:pt x="3549" y="2810"/>
                    <a:pt x="3656" y="3096"/>
                    <a:pt x="3775" y="3394"/>
                  </a:cubicBezTo>
                  <a:cubicBezTo>
                    <a:pt x="3549" y="3167"/>
                    <a:pt x="3322" y="2965"/>
                    <a:pt x="3096" y="2739"/>
                  </a:cubicBezTo>
                  <a:lnTo>
                    <a:pt x="2287" y="1965"/>
                  </a:lnTo>
                  <a:cubicBezTo>
                    <a:pt x="2001" y="1703"/>
                    <a:pt x="1727" y="1453"/>
                    <a:pt x="1429" y="1203"/>
                  </a:cubicBezTo>
                  <a:lnTo>
                    <a:pt x="1215" y="1429"/>
                  </a:lnTo>
                  <a:lnTo>
                    <a:pt x="1965" y="2274"/>
                  </a:lnTo>
                  <a:lnTo>
                    <a:pt x="2739" y="3096"/>
                  </a:lnTo>
                  <a:cubicBezTo>
                    <a:pt x="2953" y="3322"/>
                    <a:pt x="3180" y="3536"/>
                    <a:pt x="3394" y="3763"/>
                  </a:cubicBezTo>
                  <a:cubicBezTo>
                    <a:pt x="3120" y="3644"/>
                    <a:pt x="2822" y="3525"/>
                    <a:pt x="2525" y="3417"/>
                  </a:cubicBezTo>
                  <a:lnTo>
                    <a:pt x="1465" y="3025"/>
                  </a:lnTo>
                  <a:cubicBezTo>
                    <a:pt x="1108" y="2905"/>
                    <a:pt x="751" y="2751"/>
                    <a:pt x="393" y="2632"/>
                  </a:cubicBezTo>
                  <a:lnTo>
                    <a:pt x="274" y="2929"/>
                  </a:lnTo>
                  <a:lnTo>
                    <a:pt x="1298" y="3417"/>
                  </a:lnTo>
                  <a:lnTo>
                    <a:pt x="2346" y="3882"/>
                  </a:lnTo>
                  <a:cubicBezTo>
                    <a:pt x="2620" y="4013"/>
                    <a:pt x="2906" y="4132"/>
                    <a:pt x="3203" y="4251"/>
                  </a:cubicBezTo>
                  <a:cubicBezTo>
                    <a:pt x="2894" y="4251"/>
                    <a:pt x="2572" y="4275"/>
                    <a:pt x="2263" y="4275"/>
                  </a:cubicBezTo>
                  <a:lnTo>
                    <a:pt x="1132" y="4298"/>
                  </a:lnTo>
                  <a:cubicBezTo>
                    <a:pt x="763" y="4310"/>
                    <a:pt x="382" y="4334"/>
                    <a:pt x="1" y="4358"/>
                  </a:cubicBezTo>
                  <a:lnTo>
                    <a:pt x="1" y="4668"/>
                  </a:lnTo>
                  <a:cubicBezTo>
                    <a:pt x="382" y="4703"/>
                    <a:pt x="763" y="4715"/>
                    <a:pt x="1132" y="4727"/>
                  </a:cubicBezTo>
                  <a:lnTo>
                    <a:pt x="2263" y="4763"/>
                  </a:lnTo>
                  <a:cubicBezTo>
                    <a:pt x="2941" y="4775"/>
                    <a:pt x="3596" y="4775"/>
                    <a:pt x="4263" y="4787"/>
                  </a:cubicBezTo>
                  <a:cubicBezTo>
                    <a:pt x="4263" y="5465"/>
                    <a:pt x="4275" y="6120"/>
                    <a:pt x="4287" y="6787"/>
                  </a:cubicBezTo>
                  <a:lnTo>
                    <a:pt x="4323" y="7918"/>
                  </a:lnTo>
                  <a:cubicBezTo>
                    <a:pt x="4334" y="8287"/>
                    <a:pt x="4346" y="8680"/>
                    <a:pt x="4382" y="9049"/>
                  </a:cubicBezTo>
                  <a:lnTo>
                    <a:pt x="4680" y="9049"/>
                  </a:lnTo>
                  <a:cubicBezTo>
                    <a:pt x="4704" y="8680"/>
                    <a:pt x="4727" y="8287"/>
                    <a:pt x="4739" y="7918"/>
                  </a:cubicBezTo>
                  <a:lnTo>
                    <a:pt x="4763" y="6787"/>
                  </a:lnTo>
                  <a:cubicBezTo>
                    <a:pt x="4787" y="6477"/>
                    <a:pt x="4787" y="6144"/>
                    <a:pt x="4787" y="5834"/>
                  </a:cubicBezTo>
                  <a:cubicBezTo>
                    <a:pt x="4906" y="6132"/>
                    <a:pt x="5037" y="6418"/>
                    <a:pt x="5168" y="6715"/>
                  </a:cubicBezTo>
                  <a:lnTo>
                    <a:pt x="5632" y="7739"/>
                  </a:lnTo>
                  <a:cubicBezTo>
                    <a:pt x="5799" y="8085"/>
                    <a:pt x="5942" y="8418"/>
                    <a:pt x="6120" y="8763"/>
                  </a:cubicBezTo>
                  <a:lnTo>
                    <a:pt x="6394" y="8656"/>
                  </a:lnTo>
                  <a:cubicBezTo>
                    <a:pt x="6275" y="8299"/>
                    <a:pt x="6132" y="7942"/>
                    <a:pt x="6013" y="7585"/>
                  </a:cubicBezTo>
                  <a:lnTo>
                    <a:pt x="5620" y="6525"/>
                  </a:lnTo>
                  <a:cubicBezTo>
                    <a:pt x="5501" y="6227"/>
                    <a:pt x="5382" y="5930"/>
                    <a:pt x="5275" y="5632"/>
                  </a:cubicBezTo>
                  <a:lnTo>
                    <a:pt x="5275" y="5632"/>
                  </a:lnTo>
                  <a:cubicBezTo>
                    <a:pt x="5501" y="5858"/>
                    <a:pt x="5739" y="6084"/>
                    <a:pt x="5977" y="6311"/>
                  </a:cubicBezTo>
                  <a:lnTo>
                    <a:pt x="6811" y="7085"/>
                  </a:lnTo>
                  <a:cubicBezTo>
                    <a:pt x="7085" y="7335"/>
                    <a:pt x="7359" y="7585"/>
                    <a:pt x="7656" y="7847"/>
                  </a:cubicBezTo>
                  <a:lnTo>
                    <a:pt x="7859" y="7632"/>
                  </a:lnTo>
                  <a:lnTo>
                    <a:pt x="7109" y="6787"/>
                  </a:lnTo>
                  <a:lnTo>
                    <a:pt x="6335" y="5953"/>
                  </a:lnTo>
                  <a:cubicBezTo>
                    <a:pt x="6108" y="5715"/>
                    <a:pt x="5882" y="5489"/>
                    <a:pt x="5656" y="5251"/>
                  </a:cubicBezTo>
                  <a:lnTo>
                    <a:pt x="5656" y="5251"/>
                  </a:lnTo>
                  <a:cubicBezTo>
                    <a:pt x="5954" y="5370"/>
                    <a:pt x="6251" y="5489"/>
                    <a:pt x="6549" y="5596"/>
                  </a:cubicBezTo>
                  <a:lnTo>
                    <a:pt x="7609" y="5989"/>
                  </a:lnTo>
                  <a:cubicBezTo>
                    <a:pt x="7966" y="6108"/>
                    <a:pt x="8323" y="6251"/>
                    <a:pt x="8680" y="6370"/>
                  </a:cubicBezTo>
                  <a:lnTo>
                    <a:pt x="8787" y="6096"/>
                  </a:lnTo>
                  <a:lnTo>
                    <a:pt x="7763" y="5608"/>
                  </a:lnTo>
                  <a:lnTo>
                    <a:pt x="6728" y="5144"/>
                  </a:lnTo>
                  <a:cubicBezTo>
                    <a:pt x="6430" y="5013"/>
                    <a:pt x="6156" y="4894"/>
                    <a:pt x="5858" y="4763"/>
                  </a:cubicBezTo>
                  <a:cubicBezTo>
                    <a:pt x="6168" y="4763"/>
                    <a:pt x="6489" y="4739"/>
                    <a:pt x="6811" y="4739"/>
                  </a:cubicBezTo>
                  <a:lnTo>
                    <a:pt x="7942" y="4715"/>
                  </a:lnTo>
                  <a:cubicBezTo>
                    <a:pt x="8311" y="4703"/>
                    <a:pt x="8692" y="4679"/>
                    <a:pt x="9073" y="4656"/>
                  </a:cubicBezTo>
                  <a:lnTo>
                    <a:pt x="9073" y="4358"/>
                  </a:lnTo>
                  <a:cubicBezTo>
                    <a:pt x="8692" y="4322"/>
                    <a:pt x="8311" y="4310"/>
                    <a:pt x="7942" y="4298"/>
                  </a:cubicBezTo>
                  <a:lnTo>
                    <a:pt x="6775" y="4287"/>
                  </a:lnTo>
                  <a:cubicBezTo>
                    <a:pt x="6108" y="4275"/>
                    <a:pt x="5454" y="4251"/>
                    <a:pt x="4787" y="4251"/>
                  </a:cubicBezTo>
                  <a:cubicBezTo>
                    <a:pt x="4787" y="3584"/>
                    <a:pt x="4787" y="2929"/>
                    <a:pt x="4763" y="2263"/>
                  </a:cubicBezTo>
                  <a:lnTo>
                    <a:pt x="4739" y="1131"/>
                  </a:lnTo>
                  <a:cubicBezTo>
                    <a:pt x="4727" y="750"/>
                    <a:pt x="4704" y="369"/>
                    <a:pt x="4680" y="0"/>
                  </a:cubicBezTo>
                  <a:close/>
                </a:path>
              </a:pathLst>
            </a:custGeom>
            <a:solidFill>
              <a:srgbClr val="BABDCE"/>
            </a:solidFill>
            <a:ln>
              <a:noFill/>
            </a:ln>
          </p:spPr>
          <p:txBody>
            <a:bodyPr spcFirstLastPara="1" wrap="square" lIns="91450" tIns="91450" rIns="91450" bIns="9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729177" y="545963"/>
              <a:ext cx="689727" cy="689133"/>
            </a:xfrm>
            <a:custGeom>
              <a:avLst/>
              <a:gdLst/>
              <a:ahLst/>
              <a:cxnLst/>
              <a:rect l="l" t="t" r="r" b="b"/>
              <a:pathLst>
                <a:path w="14860" h="14848" extrusionOk="0">
                  <a:moveTo>
                    <a:pt x="7430" y="691"/>
                  </a:moveTo>
                  <a:cubicBezTo>
                    <a:pt x="11133" y="691"/>
                    <a:pt x="14157" y="3703"/>
                    <a:pt x="14157" y="7418"/>
                  </a:cubicBezTo>
                  <a:cubicBezTo>
                    <a:pt x="14157" y="11121"/>
                    <a:pt x="11133" y="14145"/>
                    <a:pt x="7430" y="14145"/>
                  </a:cubicBezTo>
                  <a:cubicBezTo>
                    <a:pt x="3727" y="14145"/>
                    <a:pt x="703" y="11121"/>
                    <a:pt x="703" y="7418"/>
                  </a:cubicBezTo>
                  <a:cubicBezTo>
                    <a:pt x="703" y="3703"/>
                    <a:pt x="3727" y="691"/>
                    <a:pt x="7430" y="691"/>
                  </a:cubicBezTo>
                  <a:close/>
                  <a:moveTo>
                    <a:pt x="7430" y="0"/>
                  </a:moveTo>
                  <a:cubicBezTo>
                    <a:pt x="3334" y="0"/>
                    <a:pt x="1" y="3334"/>
                    <a:pt x="1" y="7430"/>
                  </a:cubicBezTo>
                  <a:cubicBezTo>
                    <a:pt x="1" y="11525"/>
                    <a:pt x="3334" y="14847"/>
                    <a:pt x="7430" y="14847"/>
                  </a:cubicBezTo>
                  <a:cubicBezTo>
                    <a:pt x="11526" y="14847"/>
                    <a:pt x="14860" y="11513"/>
                    <a:pt x="14860" y="7418"/>
                  </a:cubicBezTo>
                  <a:cubicBezTo>
                    <a:pt x="14860" y="3322"/>
                    <a:pt x="11526" y="0"/>
                    <a:pt x="7430" y="0"/>
                  </a:cubicBezTo>
                  <a:close/>
                </a:path>
              </a:pathLst>
            </a:custGeom>
            <a:solidFill>
              <a:srgbClr val="BABDCE"/>
            </a:solidFill>
            <a:ln>
              <a:noFill/>
            </a:ln>
          </p:spPr>
          <p:txBody>
            <a:bodyPr spcFirstLastPara="1" wrap="square" lIns="91450" tIns="91450" rIns="91450" bIns="9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 - Title and Body">
  <p:cSld name="CUSTOM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877782" y="604375"/>
            <a:ext cx="15554100" cy="849600"/>
          </a:xfrm>
          <a:prstGeom prst="rect">
            <a:avLst/>
          </a:prstGeom>
        </p:spPr>
        <p:txBody>
          <a:bodyPr spcFirstLastPara="1" wrap="square" lIns="0" tIns="91400" rIns="182850" bIns="914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1723350" y="2080575"/>
            <a:ext cx="14841300" cy="6660900"/>
          </a:xfrm>
          <a:prstGeom prst="rect">
            <a:avLst/>
          </a:prstGeom>
        </p:spPr>
        <p:txBody>
          <a:bodyPr spcFirstLastPara="1" wrap="square" lIns="0" tIns="0" rIns="91425" bIns="914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228600" rtl="0">
              <a:spcBef>
                <a:spcPts val="8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•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•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rtl="0">
              <a:spcBef>
                <a:spcPts val="8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7136630" y="9312301"/>
            <a:ext cx="5784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17349161" y="475958"/>
            <a:ext cx="365693" cy="365378"/>
            <a:chOff x="16729177" y="545963"/>
            <a:chExt cx="689727" cy="689133"/>
          </a:xfrm>
        </p:grpSpPr>
        <p:sp>
          <p:nvSpPr>
            <p:cNvPr id="40" name="Google Shape;40;p6"/>
            <p:cNvSpPr/>
            <p:nvPr/>
          </p:nvSpPr>
          <p:spPr>
            <a:xfrm>
              <a:off x="16863453" y="680513"/>
              <a:ext cx="421170" cy="420033"/>
            </a:xfrm>
            <a:custGeom>
              <a:avLst/>
              <a:gdLst/>
              <a:ahLst/>
              <a:cxnLst/>
              <a:rect l="l" t="t" r="r" b="b"/>
              <a:pathLst>
                <a:path w="9074" h="9050" extrusionOk="0">
                  <a:moveTo>
                    <a:pt x="4370" y="0"/>
                  </a:moveTo>
                  <a:cubicBezTo>
                    <a:pt x="4334" y="369"/>
                    <a:pt x="4323" y="750"/>
                    <a:pt x="4311" y="1131"/>
                  </a:cubicBezTo>
                  <a:lnTo>
                    <a:pt x="4275" y="2263"/>
                  </a:lnTo>
                  <a:cubicBezTo>
                    <a:pt x="4263" y="2572"/>
                    <a:pt x="4263" y="2882"/>
                    <a:pt x="4263" y="3191"/>
                  </a:cubicBezTo>
                  <a:cubicBezTo>
                    <a:pt x="4144" y="2917"/>
                    <a:pt x="4001" y="2620"/>
                    <a:pt x="3894" y="2334"/>
                  </a:cubicBezTo>
                  <a:lnTo>
                    <a:pt x="3430" y="1298"/>
                  </a:lnTo>
                  <a:cubicBezTo>
                    <a:pt x="3263" y="953"/>
                    <a:pt x="3108" y="608"/>
                    <a:pt x="2941" y="262"/>
                  </a:cubicBezTo>
                  <a:lnTo>
                    <a:pt x="2644" y="381"/>
                  </a:lnTo>
                  <a:cubicBezTo>
                    <a:pt x="2763" y="739"/>
                    <a:pt x="2894" y="1096"/>
                    <a:pt x="3025" y="1453"/>
                  </a:cubicBezTo>
                  <a:lnTo>
                    <a:pt x="3430" y="2513"/>
                  </a:lnTo>
                  <a:cubicBezTo>
                    <a:pt x="3549" y="2810"/>
                    <a:pt x="3656" y="3096"/>
                    <a:pt x="3775" y="3394"/>
                  </a:cubicBezTo>
                  <a:cubicBezTo>
                    <a:pt x="3549" y="3167"/>
                    <a:pt x="3322" y="2965"/>
                    <a:pt x="3096" y="2739"/>
                  </a:cubicBezTo>
                  <a:lnTo>
                    <a:pt x="2287" y="1965"/>
                  </a:lnTo>
                  <a:cubicBezTo>
                    <a:pt x="2001" y="1703"/>
                    <a:pt x="1727" y="1453"/>
                    <a:pt x="1429" y="1203"/>
                  </a:cubicBezTo>
                  <a:lnTo>
                    <a:pt x="1215" y="1429"/>
                  </a:lnTo>
                  <a:lnTo>
                    <a:pt x="1965" y="2274"/>
                  </a:lnTo>
                  <a:lnTo>
                    <a:pt x="2739" y="3096"/>
                  </a:lnTo>
                  <a:cubicBezTo>
                    <a:pt x="2953" y="3322"/>
                    <a:pt x="3180" y="3536"/>
                    <a:pt x="3394" y="3763"/>
                  </a:cubicBezTo>
                  <a:cubicBezTo>
                    <a:pt x="3120" y="3644"/>
                    <a:pt x="2822" y="3525"/>
                    <a:pt x="2525" y="3417"/>
                  </a:cubicBezTo>
                  <a:lnTo>
                    <a:pt x="1465" y="3025"/>
                  </a:lnTo>
                  <a:cubicBezTo>
                    <a:pt x="1108" y="2905"/>
                    <a:pt x="751" y="2751"/>
                    <a:pt x="393" y="2632"/>
                  </a:cubicBezTo>
                  <a:lnTo>
                    <a:pt x="274" y="2929"/>
                  </a:lnTo>
                  <a:lnTo>
                    <a:pt x="1298" y="3417"/>
                  </a:lnTo>
                  <a:lnTo>
                    <a:pt x="2346" y="3882"/>
                  </a:lnTo>
                  <a:cubicBezTo>
                    <a:pt x="2620" y="4013"/>
                    <a:pt x="2906" y="4132"/>
                    <a:pt x="3203" y="4251"/>
                  </a:cubicBezTo>
                  <a:cubicBezTo>
                    <a:pt x="2894" y="4251"/>
                    <a:pt x="2572" y="4275"/>
                    <a:pt x="2263" y="4275"/>
                  </a:cubicBezTo>
                  <a:lnTo>
                    <a:pt x="1132" y="4298"/>
                  </a:lnTo>
                  <a:cubicBezTo>
                    <a:pt x="763" y="4310"/>
                    <a:pt x="382" y="4334"/>
                    <a:pt x="1" y="4358"/>
                  </a:cubicBezTo>
                  <a:lnTo>
                    <a:pt x="1" y="4668"/>
                  </a:lnTo>
                  <a:cubicBezTo>
                    <a:pt x="382" y="4703"/>
                    <a:pt x="763" y="4715"/>
                    <a:pt x="1132" y="4727"/>
                  </a:cubicBezTo>
                  <a:lnTo>
                    <a:pt x="2263" y="4763"/>
                  </a:lnTo>
                  <a:cubicBezTo>
                    <a:pt x="2941" y="4775"/>
                    <a:pt x="3596" y="4775"/>
                    <a:pt x="4263" y="4787"/>
                  </a:cubicBezTo>
                  <a:cubicBezTo>
                    <a:pt x="4263" y="5465"/>
                    <a:pt x="4275" y="6120"/>
                    <a:pt x="4287" y="6787"/>
                  </a:cubicBezTo>
                  <a:lnTo>
                    <a:pt x="4323" y="7918"/>
                  </a:lnTo>
                  <a:cubicBezTo>
                    <a:pt x="4334" y="8287"/>
                    <a:pt x="4346" y="8680"/>
                    <a:pt x="4382" y="9049"/>
                  </a:cubicBezTo>
                  <a:lnTo>
                    <a:pt x="4680" y="9049"/>
                  </a:lnTo>
                  <a:cubicBezTo>
                    <a:pt x="4704" y="8680"/>
                    <a:pt x="4727" y="8287"/>
                    <a:pt x="4739" y="7918"/>
                  </a:cubicBezTo>
                  <a:lnTo>
                    <a:pt x="4763" y="6787"/>
                  </a:lnTo>
                  <a:cubicBezTo>
                    <a:pt x="4787" y="6477"/>
                    <a:pt x="4787" y="6144"/>
                    <a:pt x="4787" y="5834"/>
                  </a:cubicBezTo>
                  <a:cubicBezTo>
                    <a:pt x="4906" y="6132"/>
                    <a:pt x="5037" y="6418"/>
                    <a:pt x="5168" y="6715"/>
                  </a:cubicBezTo>
                  <a:lnTo>
                    <a:pt x="5632" y="7739"/>
                  </a:lnTo>
                  <a:cubicBezTo>
                    <a:pt x="5799" y="8085"/>
                    <a:pt x="5942" y="8418"/>
                    <a:pt x="6120" y="8763"/>
                  </a:cubicBezTo>
                  <a:lnTo>
                    <a:pt x="6394" y="8656"/>
                  </a:lnTo>
                  <a:cubicBezTo>
                    <a:pt x="6275" y="8299"/>
                    <a:pt x="6132" y="7942"/>
                    <a:pt x="6013" y="7585"/>
                  </a:cubicBezTo>
                  <a:lnTo>
                    <a:pt x="5620" y="6525"/>
                  </a:lnTo>
                  <a:cubicBezTo>
                    <a:pt x="5501" y="6227"/>
                    <a:pt x="5382" y="5930"/>
                    <a:pt x="5275" y="5632"/>
                  </a:cubicBezTo>
                  <a:lnTo>
                    <a:pt x="5275" y="5632"/>
                  </a:lnTo>
                  <a:cubicBezTo>
                    <a:pt x="5501" y="5858"/>
                    <a:pt x="5739" y="6084"/>
                    <a:pt x="5977" y="6311"/>
                  </a:cubicBezTo>
                  <a:lnTo>
                    <a:pt x="6811" y="7085"/>
                  </a:lnTo>
                  <a:cubicBezTo>
                    <a:pt x="7085" y="7335"/>
                    <a:pt x="7359" y="7585"/>
                    <a:pt x="7656" y="7847"/>
                  </a:cubicBezTo>
                  <a:lnTo>
                    <a:pt x="7859" y="7632"/>
                  </a:lnTo>
                  <a:lnTo>
                    <a:pt x="7109" y="6787"/>
                  </a:lnTo>
                  <a:lnTo>
                    <a:pt x="6335" y="5953"/>
                  </a:lnTo>
                  <a:cubicBezTo>
                    <a:pt x="6108" y="5715"/>
                    <a:pt x="5882" y="5489"/>
                    <a:pt x="5656" y="5251"/>
                  </a:cubicBezTo>
                  <a:lnTo>
                    <a:pt x="5656" y="5251"/>
                  </a:lnTo>
                  <a:cubicBezTo>
                    <a:pt x="5954" y="5370"/>
                    <a:pt x="6251" y="5489"/>
                    <a:pt x="6549" y="5596"/>
                  </a:cubicBezTo>
                  <a:lnTo>
                    <a:pt x="7609" y="5989"/>
                  </a:lnTo>
                  <a:cubicBezTo>
                    <a:pt x="7966" y="6108"/>
                    <a:pt x="8323" y="6251"/>
                    <a:pt x="8680" y="6370"/>
                  </a:cubicBezTo>
                  <a:lnTo>
                    <a:pt x="8787" y="6096"/>
                  </a:lnTo>
                  <a:lnTo>
                    <a:pt x="7763" y="5608"/>
                  </a:lnTo>
                  <a:lnTo>
                    <a:pt x="6728" y="5144"/>
                  </a:lnTo>
                  <a:cubicBezTo>
                    <a:pt x="6430" y="5013"/>
                    <a:pt x="6156" y="4894"/>
                    <a:pt x="5858" y="4763"/>
                  </a:cubicBezTo>
                  <a:cubicBezTo>
                    <a:pt x="6168" y="4763"/>
                    <a:pt x="6489" y="4739"/>
                    <a:pt x="6811" y="4739"/>
                  </a:cubicBezTo>
                  <a:lnTo>
                    <a:pt x="7942" y="4715"/>
                  </a:lnTo>
                  <a:cubicBezTo>
                    <a:pt x="8311" y="4703"/>
                    <a:pt x="8692" y="4679"/>
                    <a:pt x="9073" y="4656"/>
                  </a:cubicBezTo>
                  <a:lnTo>
                    <a:pt x="9073" y="4358"/>
                  </a:lnTo>
                  <a:cubicBezTo>
                    <a:pt x="8692" y="4322"/>
                    <a:pt x="8311" y="4310"/>
                    <a:pt x="7942" y="4298"/>
                  </a:cubicBezTo>
                  <a:lnTo>
                    <a:pt x="6775" y="4287"/>
                  </a:lnTo>
                  <a:cubicBezTo>
                    <a:pt x="6108" y="4275"/>
                    <a:pt x="5454" y="4251"/>
                    <a:pt x="4787" y="4251"/>
                  </a:cubicBezTo>
                  <a:cubicBezTo>
                    <a:pt x="4787" y="3584"/>
                    <a:pt x="4787" y="2929"/>
                    <a:pt x="4763" y="2263"/>
                  </a:cubicBezTo>
                  <a:lnTo>
                    <a:pt x="4739" y="1131"/>
                  </a:lnTo>
                  <a:cubicBezTo>
                    <a:pt x="4727" y="750"/>
                    <a:pt x="4704" y="369"/>
                    <a:pt x="4680" y="0"/>
                  </a:cubicBezTo>
                  <a:close/>
                </a:path>
              </a:pathLst>
            </a:custGeom>
            <a:solidFill>
              <a:srgbClr val="BABDCE"/>
            </a:solidFill>
            <a:ln>
              <a:noFill/>
            </a:ln>
          </p:spPr>
          <p:txBody>
            <a:bodyPr spcFirstLastPara="1" wrap="square" lIns="91450" tIns="91450" rIns="91450" bIns="9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16729177" y="545963"/>
              <a:ext cx="689727" cy="689133"/>
            </a:xfrm>
            <a:custGeom>
              <a:avLst/>
              <a:gdLst/>
              <a:ahLst/>
              <a:cxnLst/>
              <a:rect l="l" t="t" r="r" b="b"/>
              <a:pathLst>
                <a:path w="14860" h="14848" extrusionOk="0">
                  <a:moveTo>
                    <a:pt x="7430" y="691"/>
                  </a:moveTo>
                  <a:cubicBezTo>
                    <a:pt x="11133" y="691"/>
                    <a:pt x="14157" y="3703"/>
                    <a:pt x="14157" y="7418"/>
                  </a:cubicBezTo>
                  <a:cubicBezTo>
                    <a:pt x="14157" y="11121"/>
                    <a:pt x="11133" y="14145"/>
                    <a:pt x="7430" y="14145"/>
                  </a:cubicBezTo>
                  <a:cubicBezTo>
                    <a:pt x="3727" y="14145"/>
                    <a:pt x="703" y="11121"/>
                    <a:pt x="703" y="7418"/>
                  </a:cubicBezTo>
                  <a:cubicBezTo>
                    <a:pt x="703" y="3703"/>
                    <a:pt x="3727" y="691"/>
                    <a:pt x="7430" y="691"/>
                  </a:cubicBezTo>
                  <a:close/>
                  <a:moveTo>
                    <a:pt x="7430" y="0"/>
                  </a:moveTo>
                  <a:cubicBezTo>
                    <a:pt x="3334" y="0"/>
                    <a:pt x="1" y="3334"/>
                    <a:pt x="1" y="7430"/>
                  </a:cubicBezTo>
                  <a:cubicBezTo>
                    <a:pt x="1" y="11525"/>
                    <a:pt x="3334" y="14847"/>
                    <a:pt x="7430" y="14847"/>
                  </a:cubicBezTo>
                  <a:cubicBezTo>
                    <a:pt x="11526" y="14847"/>
                    <a:pt x="14860" y="11513"/>
                    <a:pt x="14860" y="7418"/>
                  </a:cubicBezTo>
                  <a:cubicBezTo>
                    <a:pt x="14860" y="3322"/>
                    <a:pt x="11526" y="0"/>
                    <a:pt x="7430" y="0"/>
                  </a:cubicBezTo>
                  <a:close/>
                </a:path>
              </a:pathLst>
            </a:custGeom>
            <a:solidFill>
              <a:srgbClr val="BABDCE"/>
            </a:solidFill>
            <a:ln>
              <a:noFill/>
            </a:ln>
          </p:spPr>
          <p:txBody>
            <a:bodyPr spcFirstLastPara="1" wrap="square" lIns="91450" tIns="91450" rIns="91450" bIns="9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 - Title and Body">
  <p:cSld name="CUSTOM_1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77782" y="604375"/>
            <a:ext cx="15554100" cy="849600"/>
          </a:xfrm>
          <a:prstGeom prst="rect">
            <a:avLst/>
          </a:prstGeom>
        </p:spPr>
        <p:txBody>
          <a:bodyPr spcFirstLastPara="1" wrap="square" lIns="0" tIns="91400" rIns="182850" bIns="914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1723350" y="2080575"/>
            <a:ext cx="14841300" cy="6660900"/>
          </a:xfrm>
          <a:prstGeom prst="rect">
            <a:avLst/>
          </a:prstGeom>
        </p:spPr>
        <p:txBody>
          <a:bodyPr spcFirstLastPara="1" wrap="square" lIns="0" tIns="0" rIns="91425" bIns="914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17136630" y="9312301"/>
            <a:ext cx="5784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6" name="Google Shape;46;p7"/>
          <p:cNvGrpSpPr/>
          <p:nvPr/>
        </p:nvGrpSpPr>
        <p:grpSpPr>
          <a:xfrm>
            <a:off x="17349161" y="475958"/>
            <a:ext cx="365693" cy="365378"/>
            <a:chOff x="16729177" y="545963"/>
            <a:chExt cx="689727" cy="689133"/>
          </a:xfrm>
        </p:grpSpPr>
        <p:sp>
          <p:nvSpPr>
            <p:cNvPr id="47" name="Google Shape;47;p7"/>
            <p:cNvSpPr/>
            <p:nvPr/>
          </p:nvSpPr>
          <p:spPr>
            <a:xfrm>
              <a:off x="16863453" y="680513"/>
              <a:ext cx="421170" cy="420033"/>
            </a:xfrm>
            <a:custGeom>
              <a:avLst/>
              <a:gdLst/>
              <a:ahLst/>
              <a:cxnLst/>
              <a:rect l="l" t="t" r="r" b="b"/>
              <a:pathLst>
                <a:path w="9074" h="9050" extrusionOk="0">
                  <a:moveTo>
                    <a:pt x="4370" y="0"/>
                  </a:moveTo>
                  <a:cubicBezTo>
                    <a:pt x="4334" y="369"/>
                    <a:pt x="4323" y="750"/>
                    <a:pt x="4311" y="1131"/>
                  </a:cubicBezTo>
                  <a:lnTo>
                    <a:pt x="4275" y="2263"/>
                  </a:lnTo>
                  <a:cubicBezTo>
                    <a:pt x="4263" y="2572"/>
                    <a:pt x="4263" y="2882"/>
                    <a:pt x="4263" y="3191"/>
                  </a:cubicBezTo>
                  <a:cubicBezTo>
                    <a:pt x="4144" y="2917"/>
                    <a:pt x="4001" y="2620"/>
                    <a:pt x="3894" y="2334"/>
                  </a:cubicBezTo>
                  <a:lnTo>
                    <a:pt x="3430" y="1298"/>
                  </a:lnTo>
                  <a:cubicBezTo>
                    <a:pt x="3263" y="953"/>
                    <a:pt x="3108" y="608"/>
                    <a:pt x="2941" y="262"/>
                  </a:cubicBezTo>
                  <a:lnTo>
                    <a:pt x="2644" y="381"/>
                  </a:lnTo>
                  <a:cubicBezTo>
                    <a:pt x="2763" y="739"/>
                    <a:pt x="2894" y="1096"/>
                    <a:pt x="3025" y="1453"/>
                  </a:cubicBezTo>
                  <a:lnTo>
                    <a:pt x="3430" y="2513"/>
                  </a:lnTo>
                  <a:cubicBezTo>
                    <a:pt x="3549" y="2810"/>
                    <a:pt x="3656" y="3096"/>
                    <a:pt x="3775" y="3394"/>
                  </a:cubicBezTo>
                  <a:cubicBezTo>
                    <a:pt x="3549" y="3167"/>
                    <a:pt x="3322" y="2965"/>
                    <a:pt x="3096" y="2739"/>
                  </a:cubicBezTo>
                  <a:lnTo>
                    <a:pt x="2287" y="1965"/>
                  </a:lnTo>
                  <a:cubicBezTo>
                    <a:pt x="2001" y="1703"/>
                    <a:pt x="1727" y="1453"/>
                    <a:pt x="1429" y="1203"/>
                  </a:cubicBezTo>
                  <a:lnTo>
                    <a:pt x="1215" y="1429"/>
                  </a:lnTo>
                  <a:lnTo>
                    <a:pt x="1965" y="2274"/>
                  </a:lnTo>
                  <a:lnTo>
                    <a:pt x="2739" y="3096"/>
                  </a:lnTo>
                  <a:cubicBezTo>
                    <a:pt x="2953" y="3322"/>
                    <a:pt x="3180" y="3536"/>
                    <a:pt x="3394" y="3763"/>
                  </a:cubicBezTo>
                  <a:cubicBezTo>
                    <a:pt x="3120" y="3644"/>
                    <a:pt x="2822" y="3525"/>
                    <a:pt x="2525" y="3417"/>
                  </a:cubicBezTo>
                  <a:lnTo>
                    <a:pt x="1465" y="3025"/>
                  </a:lnTo>
                  <a:cubicBezTo>
                    <a:pt x="1108" y="2905"/>
                    <a:pt x="751" y="2751"/>
                    <a:pt x="393" y="2632"/>
                  </a:cubicBezTo>
                  <a:lnTo>
                    <a:pt x="274" y="2929"/>
                  </a:lnTo>
                  <a:lnTo>
                    <a:pt x="1298" y="3417"/>
                  </a:lnTo>
                  <a:lnTo>
                    <a:pt x="2346" y="3882"/>
                  </a:lnTo>
                  <a:cubicBezTo>
                    <a:pt x="2620" y="4013"/>
                    <a:pt x="2906" y="4132"/>
                    <a:pt x="3203" y="4251"/>
                  </a:cubicBezTo>
                  <a:cubicBezTo>
                    <a:pt x="2894" y="4251"/>
                    <a:pt x="2572" y="4275"/>
                    <a:pt x="2263" y="4275"/>
                  </a:cubicBezTo>
                  <a:lnTo>
                    <a:pt x="1132" y="4298"/>
                  </a:lnTo>
                  <a:cubicBezTo>
                    <a:pt x="763" y="4310"/>
                    <a:pt x="382" y="4334"/>
                    <a:pt x="1" y="4358"/>
                  </a:cubicBezTo>
                  <a:lnTo>
                    <a:pt x="1" y="4668"/>
                  </a:lnTo>
                  <a:cubicBezTo>
                    <a:pt x="382" y="4703"/>
                    <a:pt x="763" y="4715"/>
                    <a:pt x="1132" y="4727"/>
                  </a:cubicBezTo>
                  <a:lnTo>
                    <a:pt x="2263" y="4763"/>
                  </a:lnTo>
                  <a:cubicBezTo>
                    <a:pt x="2941" y="4775"/>
                    <a:pt x="3596" y="4775"/>
                    <a:pt x="4263" y="4787"/>
                  </a:cubicBezTo>
                  <a:cubicBezTo>
                    <a:pt x="4263" y="5465"/>
                    <a:pt x="4275" y="6120"/>
                    <a:pt x="4287" y="6787"/>
                  </a:cubicBezTo>
                  <a:lnTo>
                    <a:pt x="4323" y="7918"/>
                  </a:lnTo>
                  <a:cubicBezTo>
                    <a:pt x="4334" y="8287"/>
                    <a:pt x="4346" y="8680"/>
                    <a:pt x="4382" y="9049"/>
                  </a:cubicBezTo>
                  <a:lnTo>
                    <a:pt x="4680" y="9049"/>
                  </a:lnTo>
                  <a:cubicBezTo>
                    <a:pt x="4704" y="8680"/>
                    <a:pt x="4727" y="8287"/>
                    <a:pt x="4739" y="7918"/>
                  </a:cubicBezTo>
                  <a:lnTo>
                    <a:pt x="4763" y="6787"/>
                  </a:lnTo>
                  <a:cubicBezTo>
                    <a:pt x="4787" y="6477"/>
                    <a:pt x="4787" y="6144"/>
                    <a:pt x="4787" y="5834"/>
                  </a:cubicBezTo>
                  <a:cubicBezTo>
                    <a:pt x="4906" y="6132"/>
                    <a:pt x="5037" y="6418"/>
                    <a:pt x="5168" y="6715"/>
                  </a:cubicBezTo>
                  <a:lnTo>
                    <a:pt x="5632" y="7739"/>
                  </a:lnTo>
                  <a:cubicBezTo>
                    <a:pt x="5799" y="8085"/>
                    <a:pt x="5942" y="8418"/>
                    <a:pt x="6120" y="8763"/>
                  </a:cubicBezTo>
                  <a:lnTo>
                    <a:pt x="6394" y="8656"/>
                  </a:lnTo>
                  <a:cubicBezTo>
                    <a:pt x="6275" y="8299"/>
                    <a:pt x="6132" y="7942"/>
                    <a:pt x="6013" y="7585"/>
                  </a:cubicBezTo>
                  <a:lnTo>
                    <a:pt x="5620" y="6525"/>
                  </a:lnTo>
                  <a:cubicBezTo>
                    <a:pt x="5501" y="6227"/>
                    <a:pt x="5382" y="5930"/>
                    <a:pt x="5275" y="5632"/>
                  </a:cubicBezTo>
                  <a:lnTo>
                    <a:pt x="5275" y="5632"/>
                  </a:lnTo>
                  <a:cubicBezTo>
                    <a:pt x="5501" y="5858"/>
                    <a:pt x="5739" y="6084"/>
                    <a:pt x="5977" y="6311"/>
                  </a:cubicBezTo>
                  <a:lnTo>
                    <a:pt x="6811" y="7085"/>
                  </a:lnTo>
                  <a:cubicBezTo>
                    <a:pt x="7085" y="7335"/>
                    <a:pt x="7359" y="7585"/>
                    <a:pt x="7656" y="7847"/>
                  </a:cubicBezTo>
                  <a:lnTo>
                    <a:pt x="7859" y="7632"/>
                  </a:lnTo>
                  <a:lnTo>
                    <a:pt x="7109" y="6787"/>
                  </a:lnTo>
                  <a:lnTo>
                    <a:pt x="6335" y="5953"/>
                  </a:lnTo>
                  <a:cubicBezTo>
                    <a:pt x="6108" y="5715"/>
                    <a:pt x="5882" y="5489"/>
                    <a:pt x="5656" y="5251"/>
                  </a:cubicBezTo>
                  <a:lnTo>
                    <a:pt x="5656" y="5251"/>
                  </a:lnTo>
                  <a:cubicBezTo>
                    <a:pt x="5954" y="5370"/>
                    <a:pt x="6251" y="5489"/>
                    <a:pt x="6549" y="5596"/>
                  </a:cubicBezTo>
                  <a:lnTo>
                    <a:pt x="7609" y="5989"/>
                  </a:lnTo>
                  <a:cubicBezTo>
                    <a:pt x="7966" y="6108"/>
                    <a:pt x="8323" y="6251"/>
                    <a:pt x="8680" y="6370"/>
                  </a:cubicBezTo>
                  <a:lnTo>
                    <a:pt x="8787" y="6096"/>
                  </a:lnTo>
                  <a:lnTo>
                    <a:pt x="7763" y="5608"/>
                  </a:lnTo>
                  <a:lnTo>
                    <a:pt x="6728" y="5144"/>
                  </a:lnTo>
                  <a:cubicBezTo>
                    <a:pt x="6430" y="5013"/>
                    <a:pt x="6156" y="4894"/>
                    <a:pt x="5858" y="4763"/>
                  </a:cubicBezTo>
                  <a:cubicBezTo>
                    <a:pt x="6168" y="4763"/>
                    <a:pt x="6489" y="4739"/>
                    <a:pt x="6811" y="4739"/>
                  </a:cubicBezTo>
                  <a:lnTo>
                    <a:pt x="7942" y="4715"/>
                  </a:lnTo>
                  <a:cubicBezTo>
                    <a:pt x="8311" y="4703"/>
                    <a:pt x="8692" y="4679"/>
                    <a:pt x="9073" y="4656"/>
                  </a:cubicBezTo>
                  <a:lnTo>
                    <a:pt x="9073" y="4358"/>
                  </a:lnTo>
                  <a:cubicBezTo>
                    <a:pt x="8692" y="4322"/>
                    <a:pt x="8311" y="4310"/>
                    <a:pt x="7942" y="4298"/>
                  </a:cubicBezTo>
                  <a:lnTo>
                    <a:pt x="6775" y="4287"/>
                  </a:lnTo>
                  <a:cubicBezTo>
                    <a:pt x="6108" y="4275"/>
                    <a:pt x="5454" y="4251"/>
                    <a:pt x="4787" y="4251"/>
                  </a:cubicBezTo>
                  <a:cubicBezTo>
                    <a:pt x="4787" y="3584"/>
                    <a:pt x="4787" y="2929"/>
                    <a:pt x="4763" y="2263"/>
                  </a:cubicBezTo>
                  <a:lnTo>
                    <a:pt x="4739" y="1131"/>
                  </a:lnTo>
                  <a:cubicBezTo>
                    <a:pt x="4727" y="750"/>
                    <a:pt x="4704" y="369"/>
                    <a:pt x="4680" y="0"/>
                  </a:cubicBezTo>
                  <a:close/>
                </a:path>
              </a:pathLst>
            </a:custGeom>
            <a:solidFill>
              <a:srgbClr val="BABDCE"/>
            </a:solidFill>
            <a:ln>
              <a:noFill/>
            </a:ln>
          </p:spPr>
          <p:txBody>
            <a:bodyPr spcFirstLastPara="1" wrap="square" lIns="91450" tIns="91450" rIns="91450" bIns="9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</a:endParaRPr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16729177" y="545963"/>
              <a:ext cx="689727" cy="689133"/>
            </a:xfrm>
            <a:custGeom>
              <a:avLst/>
              <a:gdLst/>
              <a:ahLst/>
              <a:cxnLst/>
              <a:rect l="l" t="t" r="r" b="b"/>
              <a:pathLst>
                <a:path w="14860" h="14848" extrusionOk="0">
                  <a:moveTo>
                    <a:pt x="7430" y="691"/>
                  </a:moveTo>
                  <a:cubicBezTo>
                    <a:pt x="11133" y="691"/>
                    <a:pt x="14157" y="3703"/>
                    <a:pt x="14157" y="7418"/>
                  </a:cubicBezTo>
                  <a:cubicBezTo>
                    <a:pt x="14157" y="11121"/>
                    <a:pt x="11133" y="14145"/>
                    <a:pt x="7430" y="14145"/>
                  </a:cubicBezTo>
                  <a:cubicBezTo>
                    <a:pt x="3727" y="14145"/>
                    <a:pt x="703" y="11121"/>
                    <a:pt x="703" y="7418"/>
                  </a:cubicBezTo>
                  <a:cubicBezTo>
                    <a:pt x="703" y="3703"/>
                    <a:pt x="3727" y="691"/>
                    <a:pt x="7430" y="691"/>
                  </a:cubicBezTo>
                  <a:close/>
                  <a:moveTo>
                    <a:pt x="7430" y="0"/>
                  </a:moveTo>
                  <a:cubicBezTo>
                    <a:pt x="3334" y="0"/>
                    <a:pt x="1" y="3334"/>
                    <a:pt x="1" y="7430"/>
                  </a:cubicBezTo>
                  <a:cubicBezTo>
                    <a:pt x="1" y="11525"/>
                    <a:pt x="3334" y="14847"/>
                    <a:pt x="7430" y="14847"/>
                  </a:cubicBezTo>
                  <a:cubicBezTo>
                    <a:pt x="11526" y="14847"/>
                    <a:pt x="14860" y="11513"/>
                    <a:pt x="14860" y="7418"/>
                  </a:cubicBezTo>
                  <a:cubicBezTo>
                    <a:pt x="14860" y="3322"/>
                    <a:pt x="11526" y="0"/>
                    <a:pt x="7430" y="0"/>
                  </a:cubicBezTo>
                  <a:close/>
                </a:path>
              </a:pathLst>
            </a:custGeom>
            <a:solidFill>
              <a:srgbClr val="BABDCE"/>
            </a:solidFill>
            <a:ln>
              <a:noFill/>
            </a:ln>
          </p:spPr>
          <p:txBody>
            <a:bodyPr spcFirstLastPara="1" wrap="square" lIns="91450" tIns="91450" rIns="91450" bIns="9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with accent v2">
  <p:cSld name="CUSTOM_1_1_2_1"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0"/>
            <a:ext cx="10963275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2420275" y="4369050"/>
            <a:ext cx="6283500" cy="1548900"/>
          </a:xfrm>
          <a:prstGeom prst="rect">
            <a:avLst/>
          </a:prstGeom>
        </p:spPr>
        <p:txBody>
          <a:bodyPr spcFirstLastPara="1" wrap="square" lIns="0" tIns="91400" rIns="182850" bIns="914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Medium"/>
              <a:buNone/>
              <a:defRPr sz="4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Medium"/>
              <a:buNone/>
              <a:defRPr sz="4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Medium"/>
              <a:buNone/>
              <a:defRPr sz="4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Medium"/>
              <a:buNone/>
              <a:defRPr sz="4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Medium"/>
              <a:buNone/>
              <a:defRPr sz="4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Medium"/>
              <a:buNone/>
              <a:defRPr sz="4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Medium"/>
              <a:buNone/>
              <a:defRPr sz="4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Medium"/>
              <a:buNone/>
              <a:defRPr sz="4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7136630" y="9312301"/>
            <a:ext cx="5784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BABDCE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8" name="Google Shape;68;p10"/>
          <p:cNvGrpSpPr/>
          <p:nvPr/>
        </p:nvGrpSpPr>
        <p:grpSpPr>
          <a:xfrm>
            <a:off x="17349161" y="475958"/>
            <a:ext cx="365693" cy="365378"/>
            <a:chOff x="16729177" y="545963"/>
            <a:chExt cx="689727" cy="689133"/>
          </a:xfrm>
        </p:grpSpPr>
        <p:sp>
          <p:nvSpPr>
            <p:cNvPr id="69" name="Google Shape;69;p10"/>
            <p:cNvSpPr/>
            <p:nvPr/>
          </p:nvSpPr>
          <p:spPr>
            <a:xfrm>
              <a:off x="16863453" y="680513"/>
              <a:ext cx="421170" cy="420033"/>
            </a:xfrm>
            <a:custGeom>
              <a:avLst/>
              <a:gdLst/>
              <a:ahLst/>
              <a:cxnLst/>
              <a:rect l="l" t="t" r="r" b="b"/>
              <a:pathLst>
                <a:path w="9074" h="9050" extrusionOk="0">
                  <a:moveTo>
                    <a:pt x="4370" y="0"/>
                  </a:moveTo>
                  <a:cubicBezTo>
                    <a:pt x="4334" y="369"/>
                    <a:pt x="4323" y="750"/>
                    <a:pt x="4311" y="1131"/>
                  </a:cubicBezTo>
                  <a:lnTo>
                    <a:pt x="4275" y="2263"/>
                  </a:lnTo>
                  <a:cubicBezTo>
                    <a:pt x="4263" y="2572"/>
                    <a:pt x="4263" y="2882"/>
                    <a:pt x="4263" y="3191"/>
                  </a:cubicBezTo>
                  <a:cubicBezTo>
                    <a:pt x="4144" y="2917"/>
                    <a:pt x="4001" y="2620"/>
                    <a:pt x="3894" y="2334"/>
                  </a:cubicBezTo>
                  <a:lnTo>
                    <a:pt x="3430" y="1298"/>
                  </a:lnTo>
                  <a:cubicBezTo>
                    <a:pt x="3263" y="953"/>
                    <a:pt x="3108" y="608"/>
                    <a:pt x="2941" y="262"/>
                  </a:cubicBezTo>
                  <a:lnTo>
                    <a:pt x="2644" y="381"/>
                  </a:lnTo>
                  <a:cubicBezTo>
                    <a:pt x="2763" y="739"/>
                    <a:pt x="2894" y="1096"/>
                    <a:pt x="3025" y="1453"/>
                  </a:cubicBezTo>
                  <a:lnTo>
                    <a:pt x="3430" y="2513"/>
                  </a:lnTo>
                  <a:cubicBezTo>
                    <a:pt x="3549" y="2810"/>
                    <a:pt x="3656" y="3096"/>
                    <a:pt x="3775" y="3394"/>
                  </a:cubicBezTo>
                  <a:cubicBezTo>
                    <a:pt x="3549" y="3167"/>
                    <a:pt x="3322" y="2965"/>
                    <a:pt x="3096" y="2739"/>
                  </a:cubicBezTo>
                  <a:lnTo>
                    <a:pt x="2287" y="1965"/>
                  </a:lnTo>
                  <a:cubicBezTo>
                    <a:pt x="2001" y="1703"/>
                    <a:pt x="1727" y="1453"/>
                    <a:pt x="1429" y="1203"/>
                  </a:cubicBezTo>
                  <a:lnTo>
                    <a:pt x="1215" y="1429"/>
                  </a:lnTo>
                  <a:lnTo>
                    <a:pt x="1965" y="2274"/>
                  </a:lnTo>
                  <a:lnTo>
                    <a:pt x="2739" y="3096"/>
                  </a:lnTo>
                  <a:cubicBezTo>
                    <a:pt x="2953" y="3322"/>
                    <a:pt x="3180" y="3536"/>
                    <a:pt x="3394" y="3763"/>
                  </a:cubicBezTo>
                  <a:cubicBezTo>
                    <a:pt x="3120" y="3644"/>
                    <a:pt x="2822" y="3525"/>
                    <a:pt x="2525" y="3417"/>
                  </a:cubicBezTo>
                  <a:lnTo>
                    <a:pt x="1465" y="3025"/>
                  </a:lnTo>
                  <a:cubicBezTo>
                    <a:pt x="1108" y="2905"/>
                    <a:pt x="751" y="2751"/>
                    <a:pt x="393" y="2632"/>
                  </a:cubicBezTo>
                  <a:lnTo>
                    <a:pt x="274" y="2929"/>
                  </a:lnTo>
                  <a:lnTo>
                    <a:pt x="1298" y="3417"/>
                  </a:lnTo>
                  <a:lnTo>
                    <a:pt x="2346" y="3882"/>
                  </a:lnTo>
                  <a:cubicBezTo>
                    <a:pt x="2620" y="4013"/>
                    <a:pt x="2906" y="4132"/>
                    <a:pt x="3203" y="4251"/>
                  </a:cubicBezTo>
                  <a:cubicBezTo>
                    <a:pt x="2894" y="4251"/>
                    <a:pt x="2572" y="4275"/>
                    <a:pt x="2263" y="4275"/>
                  </a:cubicBezTo>
                  <a:lnTo>
                    <a:pt x="1132" y="4298"/>
                  </a:lnTo>
                  <a:cubicBezTo>
                    <a:pt x="763" y="4310"/>
                    <a:pt x="382" y="4334"/>
                    <a:pt x="1" y="4358"/>
                  </a:cubicBezTo>
                  <a:lnTo>
                    <a:pt x="1" y="4668"/>
                  </a:lnTo>
                  <a:cubicBezTo>
                    <a:pt x="382" y="4703"/>
                    <a:pt x="763" y="4715"/>
                    <a:pt x="1132" y="4727"/>
                  </a:cubicBezTo>
                  <a:lnTo>
                    <a:pt x="2263" y="4763"/>
                  </a:lnTo>
                  <a:cubicBezTo>
                    <a:pt x="2941" y="4775"/>
                    <a:pt x="3596" y="4775"/>
                    <a:pt x="4263" y="4787"/>
                  </a:cubicBezTo>
                  <a:cubicBezTo>
                    <a:pt x="4263" y="5465"/>
                    <a:pt x="4275" y="6120"/>
                    <a:pt x="4287" y="6787"/>
                  </a:cubicBezTo>
                  <a:lnTo>
                    <a:pt x="4323" y="7918"/>
                  </a:lnTo>
                  <a:cubicBezTo>
                    <a:pt x="4334" y="8287"/>
                    <a:pt x="4346" y="8680"/>
                    <a:pt x="4382" y="9049"/>
                  </a:cubicBezTo>
                  <a:lnTo>
                    <a:pt x="4680" y="9049"/>
                  </a:lnTo>
                  <a:cubicBezTo>
                    <a:pt x="4704" y="8680"/>
                    <a:pt x="4727" y="8287"/>
                    <a:pt x="4739" y="7918"/>
                  </a:cubicBezTo>
                  <a:lnTo>
                    <a:pt x="4763" y="6787"/>
                  </a:lnTo>
                  <a:cubicBezTo>
                    <a:pt x="4787" y="6477"/>
                    <a:pt x="4787" y="6144"/>
                    <a:pt x="4787" y="5834"/>
                  </a:cubicBezTo>
                  <a:cubicBezTo>
                    <a:pt x="4906" y="6132"/>
                    <a:pt x="5037" y="6418"/>
                    <a:pt x="5168" y="6715"/>
                  </a:cubicBezTo>
                  <a:lnTo>
                    <a:pt x="5632" y="7739"/>
                  </a:lnTo>
                  <a:cubicBezTo>
                    <a:pt x="5799" y="8085"/>
                    <a:pt x="5942" y="8418"/>
                    <a:pt x="6120" y="8763"/>
                  </a:cubicBezTo>
                  <a:lnTo>
                    <a:pt x="6394" y="8656"/>
                  </a:lnTo>
                  <a:cubicBezTo>
                    <a:pt x="6275" y="8299"/>
                    <a:pt x="6132" y="7942"/>
                    <a:pt x="6013" y="7585"/>
                  </a:cubicBezTo>
                  <a:lnTo>
                    <a:pt x="5620" y="6525"/>
                  </a:lnTo>
                  <a:cubicBezTo>
                    <a:pt x="5501" y="6227"/>
                    <a:pt x="5382" y="5930"/>
                    <a:pt x="5275" y="5632"/>
                  </a:cubicBezTo>
                  <a:lnTo>
                    <a:pt x="5275" y="5632"/>
                  </a:lnTo>
                  <a:cubicBezTo>
                    <a:pt x="5501" y="5858"/>
                    <a:pt x="5739" y="6084"/>
                    <a:pt x="5977" y="6311"/>
                  </a:cubicBezTo>
                  <a:lnTo>
                    <a:pt x="6811" y="7085"/>
                  </a:lnTo>
                  <a:cubicBezTo>
                    <a:pt x="7085" y="7335"/>
                    <a:pt x="7359" y="7585"/>
                    <a:pt x="7656" y="7847"/>
                  </a:cubicBezTo>
                  <a:lnTo>
                    <a:pt x="7859" y="7632"/>
                  </a:lnTo>
                  <a:lnTo>
                    <a:pt x="7109" y="6787"/>
                  </a:lnTo>
                  <a:lnTo>
                    <a:pt x="6335" y="5953"/>
                  </a:lnTo>
                  <a:cubicBezTo>
                    <a:pt x="6108" y="5715"/>
                    <a:pt x="5882" y="5489"/>
                    <a:pt x="5656" y="5251"/>
                  </a:cubicBezTo>
                  <a:lnTo>
                    <a:pt x="5656" y="5251"/>
                  </a:lnTo>
                  <a:cubicBezTo>
                    <a:pt x="5954" y="5370"/>
                    <a:pt x="6251" y="5489"/>
                    <a:pt x="6549" y="5596"/>
                  </a:cubicBezTo>
                  <a:lnTo>
                    <a:pt x="7609" y="5989"/>
                  </a:lnTo>
                  <a:cubicBezTo>
                    <a:pt x="7966" y="6108"/>
                    <a:pt x="8323" y="6251"/>
                    <a:pt x="8680" y="6370"/>
                  </a:cubicBezTo>
                  <a:lnTo>
                    <a:pt x="8787" y="6096"/>
                  </a:lnTo>
                  <a:lnTo>
                    <a:pt x="7763" y="5608"/>
                  </a:lnTo>
                  <a:lnTo>
                    <a:pt x="6728" y="5144"/>
                  </a:lnTo>
                  <a:cubicBezTo>
                    <a:pt x="6430" y="5013"/>
                    <a:pt x="6156" y="4894"/>
                    <a:pt x="5858" y="4763"/>
                  </a:cubicBezTo>
                  <a:cubicBezTo>
                    <a:pt x="6168" y="4763"/>
                    <a:pt x="6489" y="4739"/>
                    <a:pt x="6811" y="4739"/>
                  </a:cubicBezTo>
                  <a:lnTo>
                    <a:pt x="7942" y="4715"/>
                  </a:lnTo>
                  <a:cubicBezTo>
                    <a:pt x="8311" y="4703"/>
                    <a:pt x="8692" y="4679"/>
                    <a:pt x="9073" y="4656"/>
                  </a:cubicBezTo>
                  <a:lnTo>
                    <a:pt x="9073" y="4358"/>
                  </a:lnTo>
                  <a:cubicBezTo>
                    <a:pt x="8692" y="4322"/>
                    <a:pt x="8311" y="4310"/>
                    <a:pt x="7942" y="4298"/>
                  </a:cubicBezTo>
                  <a:lnTo>
                    <a:pt x="6775" y="4287"/>
                  </a:lnTo>
                  <a:cubicBezTo>
                    <a:pt x="6108" y="4275"/>
                    <a:pt x="5454" y="4251"/>
                    <a:pt x="4787" y="4251"/>
                  </a:cubicBezTo>
                  <a:cubicBezTo>
                    <a:pt x="4787" y="3584"/>
                    <a:pt x="4787" y="2929"/>
                    <a:pt x="4763" y="2263"/>
                  </a:cubicBezTo>
                  <a:lnTo>
                    <a:pt x="4739" y="1131"/>
                  </a:lnTo>
                  <a:cubicBezTo>
                    <a:pt x="4727" y="750"/>
                    <a:pt x="4704" y="369"/>
                    <a:pt x="4680" y="0"/>
                  </a:cubicBezTo>
                  <a:close/>
                </a:path>
              </a:pathLst>
            </a:custGeom>
            <a:solidFill>
              <a:srgbClr val="BABDCE"/>
            </a:solidFill>
            <a:ln>
              <a:noFill/>
            </a:ln>
          </p:spPr>
          <p:txBody>
            <a:bodyPr spcFirstLastPara="1" wrap="square" lIns="91450" tIns="91450" rIns="91450" bIns="9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</a:endParaRPr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16729177" y="545963"/>
              <a:ext cx="689727" cy="689133"/>
            </a:xfrm>
            <a:custGeom>
              <a:avLst/>
              <a:gdLst/>
              <a:ahLst/>
              <a:cxnLst/>
              <a:rect l="l" t="t" r="r" b="b"/>
              <a:pathLst>
                <a:path w="14860" h="14848" extrusionOk="0">
                  <a:moveTo>
                    <a:pt x="7430" y="691"/>
                  </a:moveTo>
                  <a:cubicBezTo>
                    <a:pt x="11133" y="691"/>
                    <a:pt x="14157" y="3703"/>
                    <a:pt x="14157" y="7418"/>
                  </a:cubicBezTo>
                  <a:cubicBezTo>
                    <a:pt x="14157" y="11121"/>
                    <a:pt x="11133" y="14145"/>
                    <a:pt x="7430" y="14145"/>
                  </a:cubicBezTo>
                  <a:cubicBezTo>
                    <a:pt x="3727" y="14145"/>
                    <a:pt x="703" y="11121"/>
                    <a:pt x="703" y="7418"/>
                  </a:cubicBezTo>
                  <a:cubicBezTo>
                    <a:pt x="703" y="3703"/>
                    <a:pt x="3727" y="691"/>
                    <a:pt x="7430" y="691"/>
                  </a:cubicBezTo>
                  <a:close/>
                  <a:moveTo>
                    <a:pt x="7430" y="0"/>
                  </a:moveTo>
                  <a:cubicBezTo>
                    <a:pt x="3334" y="0"/>
                    <a:pt x="1" y="3334"/>
                    <a:pt x="1" y="7430"/>
                  </a:cubicBezTo>
                  <a:cubicBezTo>
                    <a:pt x="1" y="11525"/>
                    <a:pt x="3334" y="14847"/>
                    <a:pt x="7430" y="14847"/>
                  </a:cubicBezTo>
                  <a:cubicBezTo>
                    <a:pt x="11526" y="14847"/>
                    <a:pt x="14860" y="11513"/>
                    <a:pt x="14860" y="7418"/>
                  </a:cubicBezTo>
                  <a:cubicBezTo>
                    <a:pt x="14860" y="3322"/>
                    <a:pt x="11526" y="0"/>
                    <a:pt x="7430" y="0"/>
                  </a:cubicBezTo>
                  <a:close/>
                </a:path>
              </a:pathLst>
            </a:custGeom>
            <a:solidFill>
              <a:srgbClr val="BABDCE"/>
            </a:solidFill>
            <a:ln>
              <a:noFill/>
            </a:ln>
          </p:spPr>
          <p:txBody>
            <a:bodyPr spcFirstLastPara="1" wrap="square" lIns="91450" tIns="91450" rIns="91450" bIns="9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Streams">
  <p:cSld name="Title Slide_Meadow_1">
    <p:bg>
      <p:bgPr>
        <a:solidFill>
          <a:schemeClr val="dk2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925" y="1"/>
            <a:ext cx="17183073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>
            <a:spLocks noGrp="1"/>
          </p:cNvSpPr>
          <p:nvPr>
            <p:ph type="ctrTitle"/>
          </p:nvPr>
        </p:nvSpPr>
        <p:spPr>
          <a:xfrm>
            <a:off x="1141007" y="3525800"/>
            <a:ext cx="15286200" cy="22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00" rIns="182850" bIns="914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1"/>
          </p:nvPr>
        </p:nvSpPr>
        <p:spPr>
          <a:xfrm>
            <a:off x="1141000" y="6421750"/>
            <a:ext cx="7667400" cy="10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850" bIns="914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9" name="Google Shape;129;p18"/>
          <p:cNvGrpSpPr/>
          <p:nvPr/>
        </p:nvGrpSpPr>
        <p:grpSpPr>
          <a:xfrm>
            <a:off x="1141008" y="1426728"/>
            <a:ext cx="3846683" cy="623687"/>
            <a:chOff x="897875" y="2384700"/>
            <a:chExt cx="5810700" cy="942125"/>
          </a:xfrm>
        </p:grpSpPr>
        <p:sp>
          <p:nvSpPr>
            <p:cNvPr id="130" name="Google Shape;130;p18"/>
            <p:cNvSpPr/>
            <p:nvPr/>
          </p:nvSpPr>
          <p:spPr>
            <a:xfrm>
              <a:off x="2182225" y="2625650"/>
              <a:ext cx="440125" cy="457525"/>
            </a:xfrm>
            <a:custGeom>
              <a:avLst/>
              <a:gdLst/>
              <a:ahLst/>
              <a:cxnLst/>
              <a:rect l="l" t="t" r="r" b="b"/>
              <a:pathLst>
                <a:path w="17605" h="18301" extrusionOk="0">
                  <a:moveTo>
                    <a:pt x="9189" y="0"/>
                  </a:moveTo>
                  <a:cubicBezTo>
                    <a:pt x="4100" y="0"/>
                    <a:pt x="0" y="3914"/>
                    <a:pt x="0" y="9143"/>
                  </a:cubicBezTo>
                  <a:cubicBezTo>
                    <a:pt x="0" y="14356"/>
                    <a:pt x="4100" y="18300"/>
                    <a:pt x="9189" y="18300"/>
                  </a:cubicBezTo>
                  <a:cubicBezTo>
                    <a:pt x="13521" y="18300"/>
                    <a:pt x="16769" y="15624"/>
                    <a:pt x="17605" y="11649"/>
                  </a:cubicBezTo>
                  <a:lnTo>
                    <a:pt x="15470" y="11649"/>
                  </a:lnTo>
                  <a:cubicBezTo>
                    <a:pt x="14743" y="14510"/>
                    <a:pt x="12407" y="16382"/>
                    <a:pt x="9189" y="16382"/>
                  </a:cubicBezTo>
                  <a:cubicBezTo>
                    <a:pt x="5183" y="16382"/>
                    <a:pt x="2073" y="13257"/>
                    <a:pt x="2073" y="9143"/>
                  </a:cubicBezTo>
                  <a:cubicBezTo>
                    <a:pt x="2073" y="5012"/>
                    <a:pt x="5183" y="1918"/>
                    <a:pt x="9189" y="1918"/>
                  </a:cubicBezTo>
                  <a:cubicBezTo>
                    <a:pt x="12407" y="1918"/>
                    <a:pt x="14743" y="3744"/>
                    <a:pt x="15470" y="6621"/>
                  </a:cubicBezTo>
                  <a:lnTo>
                    <a:pt x="17605" y="6621"/>
                  </a:lnTo>
                  <a:cubicBezTo>
                    <a:pt x="16769" y="2645"/>
                    <a:pt x="13521" y="0"/>
                    <a:pt x="9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2744150" y="2625650"/>
              <a:ext cx="459475" cy="456750"/>
            </a:xfrm>
            <a:custGeom>
              <a:avLst/>
              <a:gdLst/>
              <a:ahLst/>
              <a:cxnLst/>
              <a:rect l="l" t="t" r="r" b="b"/>
              <a:pathLst>
                <a:path w="18379" h="18270" extrusionOk="0">
                  <a:moveTo>
                    <a:pt x="9189" y="1918"/>
                  </a:moveTo>
                  <a:cubicBezTo>
                    <a:pt x="13196" y="1918"/>
                    <a:pt x="16305" y="5136"/>
                    <a:pt x="16305" y="9127"/>
                  </a:cubicBezTo>
                  <a:cubicBezTo>
                    <a:pt x="16305" y="13134"/>
                    <a:pt x="13196" y="16351"/>
                    <a:pt x="9189" y="16351"/>
                  </a:cubicBezTo>
                  <a:cubicBezTo>
                    <a:pt x="5198" y="16351"/>
                    <a:pt x="2073" y="13134"/>
                    <a:pt x="2073" y="9127"/>
                  </a:cubicBezTo>
                  <a:cubicBezTo>
                    <a:pt x="2073" y="5136"/>
                    <a:pt x="5198" y="1918"/>
                    <a:pt x="9189" y="1918"/>
                  </a:cubicBezTo>
                  <a:close/>
                  <a:moveTo>
                    <a:pt x="9189" y="0"/>
                  </a:moveTo>
                  <a:cubicBezTo>
                    <a:pt x="4100" y="0"/>
                    <a:pt x="0" y="4038"/>
                    <a:pt x="0" y="9127"/>
                  </a:cubicBezTo>
                  <a:cubicBezTo>
                    <a:pt x="0" y="14216"/>
                    <a:pt x="4100" y="18269"/>
                    <a:pt x="9189" y="18269"/>
                  </a:cubicBezTo>
                  <a:cubicBezTo>
                    <a:pt x="14279" y="18269"/>
                    <a:pt x="18378" y="14216"/>
                    <a:pt x="18378" y="9127"/>
                  </a:cubicBezTo>
                  <a:cubicBezTo>
                    <a:pt x="18378" y="4053"/>
                    <a:pt x="14279" y="0"/>
                    <a:pt x="9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3352875" y="2633375"/>
              <a:ext cx="376700" cy="441300"/>
            </a:xfrm>
            <a:custGeom>
              <a:avLst/>
              <a:gdLst/>
              <a:ahLst/>
              <a:cxnLst/>
              <a:rect l="l" t="t" r="r" b="b"/>
              <a:pathLst>
                <a:path w="15068" h="17652" extrusionOk="0">
                  <a:moveTo>
                    <a:pt x="0" y="1"/>
                  </a:moveTo>
                  <a:lnTo>
                    <a:pt x="0" y="17651"/>
                  </a:lnTo>
                  <a:lnTo>
                    <a:pt x="2058" y="17651"/>
                  </a:lnTo>
                  <a:lnTo>
                    <a:pt x="2058" y="3744"/>
                  </a:lnTo>
                  <a:lnTo>
                    <a:pt x="13350" y="17651"/>
                  </a:lnTo>
                  <a:lnTo>
                    <a:pt x="15067" y="17651"/>
                  </a:lnTo>
                  <a:lnTo>
                    <a:pt x="15067" y="1"/>
                  </a:lnTo>
                  <a:lnTo>
                    <a:pt x="13010" y="1"/>
                  </a:lnTo>
                  <a:lnTo>
                    <a:pt x="13010" y="14093"/>
                  </a:lnTo>
                  <a:lnTo>
                    <a:pt x="1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3914025" y="2633375"/>
              <a:ext cx="303225" cy="441300"/>
            </a:xfrm>
            <a:custGeom>
              <a:avLst/>
              <a:gdLst/>
              <a:ahLst/>
              <a:cxnLst/>
              <a:rect l="l" t="t" r="r" b="b"/>
              <a:pathLst>
                <a:path w="12129" h="17652" extrusionOk="0">
                  <a:moveTo>
                    <a:pt x="0" y="1"/>
                  </a:moveTo>
                  <a:lnTo>
                    <a:pt x="0" y="17651"/>
                  </a:lnTo>
                  <a:lnTo>
                    <a:pt x="2058" y="17651"/>
                  </a:lnTo>
                  <a:lnTo>
                    <a:pt x="2058" y="10272"/>
                  </a:lnTo>
                  <a:lnTo>
                    <a:pt x="11030" y="10272"/>
                  </a:lnTo>
                  <a:lnTo>
                    <a:pt x="11030" y="8385"/>
                  </a:lnTo>
                  <a:lnTo>
                    <a:pt x="2058" y="8385"/>
                  </a:lnTo>
                  <a:lnTo>
                    <a:pt x="2058" y="1888"/>
                  </a:lnTo>
                  <a:lnTo>
                    <a:pt x="12128" y="1888"/>
                  </a:lnTo>
                  <a:lnTo>
                    <a:pt x="121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4394350" y="2633375"/>
              <a:ext cx="294700" cy="441300"/>
            </a:xfrm>
            <a:custGeom>
              <a:avLst/>
              <a:gdLst/>
              <a:ahLst/>
              <a:cxnLst/>
              <a:rect l="l" t="t" r="r" b="b"/>
              <a:pathLst>
                <a:path w="11788" h="17652" extrusionOk="0">
                  <a:moveTo>
                    <a:pt x="0" y="1"/>
                  </a:moveTo>
                  <a:lnTo>
                    <a:pt x="0" y="17651"/>
                  </a:lnTo>
                  <a:lnTo>
                    <a:pt x="11788" y="17651"/>
                  </a:lnTo>
                  <a:lnTo>
                    <a:pt x="11788" y="15748"/>
                  </a:lnTo>
                  <a:lnTo>
                    <a:pt x="2042" y="15748"/>
                  </a:lnTo>
                  <a:lnTo>
                    <a:pt x="20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4799650" y="2633375"/>
              <a:ext cx="377850" cy="449025"/>
            </a:xfrm>
            <a:custGeom>
              <a:avLst/>
              <a:gdLst/>
              <a:ahLst/>
              <a:cxnLst/>
              <a:rect l="l" t="t" r="r" b="b"/>
              <a:pathLst>
                <a:path w="15114" h="17961" extrusionOk="0">
                  <a:moveTo>
                    <a:pt x="0" y="1"/>
                  </a:moveTo>
                  <a:lnTo>
                    <a:pt x="0" y="10102"/>
                  </a:lnTo>
                  <a:cubicBezTo>
                    <a:pt x="0" y="14789"/>
                    <a:pt x="3017" y="17960"/>
                    <a:pt x="7565" y="17960"/>
                  </a:cubicBezTo>
                  <a:cubicBezTo>
                    <a:pt x="12113" y="17960"/>
                    <a:pt x="15114" y="14789"/>
                    <a:pt x="15114" y="10102"/>
                  </a:cubicBezTo>
                  <a:lnTo>
                    <a:pt x="15114" y="1"/>
                  </a:lnTo>
                  <a:lnTo>
                    <a:pt x="13072" y="1"/>
                  </a:lnTo>
                  <a:lnTo>
                    <a:pt x="13072" y="10102"/>
                  </a:lnTo>
                  <a:cubicBezTo>
                    <a:pt x="13072" y="13552"/>
                    <a:pt x="10860" y="16042"/>
                    <a:pt x="7565" y="16042"/>
                  </a:cubicBezTo>
                  <a:cubicBezTo>
                    <a:pt x="4239" y="16042"/>
                    <a:pt x="2058" y="13552"/>
                    <a:pt x="2058" y="10102"/>
                  </a:cubicBezTo>
                  <a:lnTo>
                    <a:pt x="20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357300" y="2633375"/>
              <a:ext cx="309025" cy="441300"/>
            </a:xfrm>
            <a:custGeom>
              <a:avLst/>
              <a:gdLst/>
              <a:ahLst/>
              <a:cxnLst/>
              <a:rect l="l" t="t" r="r" b="b"/>
              <a:pathLst>
                <a:path w="12361" h="17652" extrusionOk="0">
                  <a:moveTo>
                    <a:pt x="1" y="1"/>
                  </a:moveTo>
                  <a:lnTo>
                    <a:pt x="1" y="17651"/>
                  </a:lnTo>
                  <a:lnTo>
                    <a:pt x="12361" y="17651"/>
                  </a:lnTo>
                  <a:lnTo>
                    <a:pt x="12361" y="15748"/>
                  </a:lnTo>
                  <a:lnTo>
                    <a:pt x="2058" y="15748"/>
                  </a:lnTo>
                  <a:lnTo>
                    <a:pt x="2058" y="9839"/>
                  </a:lnTo>
                  <a:lnTo>
                    <a:pt x="11324" y="9839"/>
                  </a:lnTo>
                  <a:lnTo>
                    <a:pt x="11324" y="7936"/>
                  </a:lnTo>
                  <a:lnTo>
                    <a:pt x="2058" y="7936"/>
                  </a:lnTo>
                  <a:lnTo>
                    <a:pt x="2058" y="1888"/>
                  </a:lnTo>
                  <a:lnTo>
                    <a:pt x="12361" y="1888"/>
                  </a:lnTo>
                  <a:lnTo>
                    <a:pt x="123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5819450" y="2633375"/>
              <a:ext cx="376700" cy="441300"/>
            </a:xfrm>
            <a:custGeom>
              <a:avLst/>
              <a:gdLst/>
              <a:ahLst/>
              <a:cxnLst/>
              <a:rect l="l" t="t" r="r" b="b"/>
              <a:pathLst>
                <a:path w="15068" h="17652" extrusionOk="0">
                  <a:moveTo>
                    <a:pt x="1" y="1"/>
                  </a:moveTo>
                  <a:lnTo>
                    <a:pt x="1" y="17651"/>
                  </a:lnTo>
                  <a:lnTo>
                    <a:pt x="2058" y="17651"/>
                  </a:lnTo>
                  <a:lnTo>
                    <a:pt x="2058" y="3744"/>
                  </a:lnTo>
                  <a:lnTo>
                    <a:pt x="13351" y="17651"/>
                  </a:lnTo>
                  <a:lnTo>
                    <a:pt x="15068" y="17651"/>
                  </a:lnTo>
                  <a:lnTo>
                    <a:pt x="15068" y="1"/>
                  </a:lnTo>
                  <a:lnTo>
                    <a:pt x="13011" y="1"/>
                  </a:lnTo>
                  <a:lnTo>
                    <a:pt x="13011" y="14093"/>
                  </a:lnTo>
                  <a:lnTo>
                    <a:pt x="1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332275" y="2633375"/>
              <a:ext cx="376300" cy="441300"/>
            </a:xfrm>
            <a:custGeom>
              <a:avLst/>
              <a:gdLst/>
              <a:ahLst/>
              <a:cxnLst/>
              <a:rect l="l" t="t" r="r" b="b"/>
              <a:pathLst>
                <a:path w="15052" h="17652" extrusionOk="0">
                  <a:moveTo>
                    <a:pt x="0" y="1"/>
                  </a:moveTo>
                  <a:lnTo>
                    <a:pt x="0" y="1888"/>
                  </a:lnTo>
                  <a:lnTo>
                    <a:pt x="6482" y="1888"/>
                  </a:lnTo>
                  <a:lnTo>
                    <a:pt x="6482" y="17651"/>
                  </a:lnTo>
                  <a:lnTo>
                    <a:pt x="8539" y="17651"/>
                  </a:lnTo>
                  <a:lnTo>
                    <a:pt x="8539" y="1888"/>
                  </a:lnTo>
                  <a:lnTo>
                    <a:pt x="15052" y="1888"/>
                  </a:lnTo>
                  <a:lnTo>
                    <a:pt x="150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1081200" y="2568025"/>
              <a:ext cx="575475" cy="575475"/>
            </a:xfrm>
            <a:custGeom>
              <a:avLst/>
              <a:gdLst/>
              <a:ahLst/>
              <a:cxnLst/>
              <a:rect l="l" t="t" r="r" b="b"/>
              <a:pathLst>
                <a:path w="23019" h="23019" extrusionOk="0">
                  <a:moveTo>
                    <a:pt x="11107" y="0"/>
                  </a:moveTo>
                  <a:cubicBezTo>
                    <a:pt x="11030" y="959"/>
                    <a:pt x="11014" y="1918"/>
                    <a:pt x="10953" y="2877"/>
                  </a:cubicBezTo>
                  <a:lnTo>
                    <a:pt x="10875" y="5755"/>
                  </a:lnTo>
                  <a:cubicBezTo>
                    <a:pt x="10860" y="6544"/>
                    <a:pt x="10844" y="7348"/>
                    <a:pt x="10844" y="8137"/>
                  </a:cubicBezTo>
                  <a:cubicBezTo>
                    <a:pt x="10519" y="7410"/>
                    <a:pt x="10210" y="6683"/>
                    <a:pt x="9885" y="5956"/>
                  </a:cubicBezTo>
                  <a:lnTo>
                    <a:pt x="8709" y="3326"/>
                  </a:lnTo>
                  <a:cubicBezTo>
                    <a:pt x="8307" y="2460"/>
                    <a:pt x="7905" y="1578"/>
                    <a:pt x="7472" y="727"/>
                  </a:cubicBezTo>
                  <a:lnTo>
                    <a:pt x="6729" y="1037"/>
                  </a:lnTo>
                  <a:cubicBezTo>
                    <a:pt x="7039" y="1949"/>
                    <a:pt x="7379" y="2847"/>
                    <a:pt x="7688" y="3744"/>
                  </a:cubicBezTo>
                  <a:lnTo>
                    <a:pt x="8725" y="6435"/>
                  </a:lnTo>
                  <a:cubicBezTo>
                    <a:pt x="9003" y="7178"/>
                    <a:pt x="9297" y="7905"/>
                    <a:pt x="9591" y="8648"/>
                  </a:cubicBezTo>
                  <a:cubicBezTo>
                    <a:pt x="9034" y="8091"/>
                    <a:pt x="8462" y="7534"/>
                    <a:pt x="7890" y="6992"/>
                  </a:cubicBezTo>
                  <a:lnTo>
                    <a:pt x="5801" y="5012"/>
                  </a:lnTo>
                  <a:cubicBezTo>
                    <a:pt x="5074" y="4378"/>
                    <a:pt x="4378" y="3713"/>
                    <a:pt x="3651" y="3079"/>
                  </a:cubicBezTo>
                  <a:lnTo>
                    <a:pt x="3079" y="3651"/>
                  </a:lnTo>
                  <a:cubicBezTo>
                    <a:pt x="3713" y="4378"/>
                    <a:pt x="4378" y="5090"/>
                    <a:pt x="5012" y="5801"/>
                  </a:cubicBezTo>
                  <a:lnTo>
                    <a:pt x="6992" y="7890"/>
                  </a:lnTo>
                  <a:cubicBezTo>
                    <a:pt x="7534" y="8462"/>
                    <a:pt x="8091" y="9034"/>
                    <a:pt x="8648" y="9591"/>
                  </a:cubicBezTo>
                  <a:cubicBezTo>
                    <a:pt x="7905" y="9297"/>
                    <a:pt x="7178" y="9003"/>
                    <a:pt x="6435" y="8725"/>
                  </a:cubicBezTo>
                  <a:lnTo>
                    <a:pt x="3744" y="7688"/>
                  </a:lnTo>
                  <a:cubicBezTo>
                    <a:pt x="2847" y="7379"/>
                    <a:pt x="1949" y="7039"/>
                    <a:pt x="1037" y="6729"/>
                  </a:cubicBezTo>
                  <a:lnTo>
                    <a:pt x="712" y="7472"/>
                  </a:lnTo>
                  <a:cubicBezTo>
                    <a:pt x="1578" y="7905"/>
                    <a:pt x="2460" y="8307"/>
                    <a:pt x="3326" y="8709"/>
                  </a:cubicBezTo>
                  <a:lnTo>
                    <a:pt x="5956" y="9885"/>
                  </a:lnTo>
                  <a:cubicBezTo>
                    <a:pt x="6667" y="10210"/>
                    <a:pt x="7395" y="10519"/>
                    <a:pt x="8137" y="10844"/>
                  </a:cubicBezTo>
                  <a:cubicBezTo>
                    <a:pt x="7333" y="10844"/>
                    <a:pt x="6544" y="10860"/>
                    <a:pt x="5755" y="10875"/>
                  </a:cubicBezTo>
                  <a:lnTo>
                    <a:pt x="2878" y="10952"/>
                  </a:lnTo>
                  <a:cubicBezTo>
                    <a:pt x="1918" y="11014"/>
                    <a:pt x="959" y="11030"/>
                    <a:pt x="0" y="11107"/>
                  </a:cubicBezTo>
                  <a:lnTo>
                    <a:pt x="0" y="11912"/>
                  </a:lnTo>
                  <a:cubicBezTo>
                    <a:pt x="959" y="11989"/>
                    <a:pt x="1918" y="12020"/>
                    <a:pt x="2878" y="12066"/>
                  </a:cubicBezTo>
                  <a:lnTo>
                    <a:pt x="5755" y="12144"/>
                  </a:lnTo>
                  <a:cubicBezTo>
                    <a:pt x="7441" y="12190"/>
                    <a:pt x="9127" y="12190"/>
                    <a:pt x="10813" y="12206"/>
                  </a:cubicBezTo>
                  <a:cubicBezTo>
                    <a:pt x="10829" y="13892"/>
                    <a:pt x="10844" y="15578"/>
                    <a:pt x="10891" y="17264"/>
                  </a:cubicBezTo>
                  <a:lnTo>
                    <a:pt x="10983" y="20141"/>
                  </a:lnTo>
                  <a:cubicBezTo>
                    <a:pt x="11030" y="21100"/>
                    <a:pt x="11061" y="22059"/>
                    <a:pt x="11138" y="23019"/>
                  </a:cubicBezTo>
                  <a:lnTo>
                    <a:pt x="11881" y="23019"/>
                  </a:lnTo>
                  <a:cubicBezTo>
                    <a:pt x="11943" y="22059"/>
                    <a:pt x="11973" y="21100"/>
                    <a:pt x="12020" y="20141"/>
                  </a:cubicBezTo>
                  <a:lnTo>
                    <a:pt x="12113" y="17264"/>
                  </a:lnTo>
                  <a:cubicBezTo>
                    <a:pt x="12144" y="16460"/>
                    <a:pt x="12159" y="15640"/>
                    <a:pt x="12159" y="14835"/>
                  </a:cubicBezTo>
                  <a:cubicBezTo>
                    <a:pt x="12484" y="15578"/>
                    <a:pt x="12809" y="16320"/>
                    <a:pt x="13149" y="17063"/>
                  </a:cubicBezTo>
                  <a:lnTo>
                    <a:pt x="14325" y="19693"/>
                  </a:lnTo>
                  <a:cubicBezTo>
                    <a:pt x="14743" y="20559"/>
                    <a:pt x="15145" y="21425"/>
                    <a:pt x="15562" y="22292"/>
                  </a:cubicBezTo>
                  <a:lnTo>
                    <a:pt x="16243" y="21998"/>
                  </a:lnTo>
                  <a:cubicBezTo>
                    <a:pt x="15949" y="21085"/>
                    <a:pt x="15609" y="20188"/>
                    <a:pt x="15284" y="19290"/>
                  </a:cubicBezTo>
                  <a:lnTo>
                    <a:pt x="14263" y="16599"/>
                  </a:lnTo>
                  <a:cubicBezTo>
                    <a:pt x="13985" y="15841"/>
                    <a:pt x="13691" y="15083"/>
                    <a:pt x="13381" y="14325"/>
                  </a:cubicBezTo>
                  <a:lnTo>
                    <a:pt x="13381" y="14325"/>
                  </a:lnTo>
                  <a:cubicBezTo>
                    <a:pt x="13969" y="14897"/>
                    <a:pt x="14557" y="15454"/>
                    <a:pt x="15145" y="16011"/>
                  </a:cubicBezTo>
                  <a:lnTo>
                    <a:pt x="17233" y="17991"/>
                  </a:lnTo>
                  <a:cubicBezTo>
                    <a:pt x="17960" y="18625"/>
                    <a:pt x="18656" y="19275"/>
                    <a:pt x="19383" y="19909"/>
                  </a:cubicBezTo>
                  <a:lnTo>
                    <a:pt x="19909" y="19383"/>
                  </a:lnTo>
                  <a:cubicBezTo>
                    <a:pt x="19275" y="18656"/>
                    <a:pt x="18625" y="17960"/>
                    <a:pt x="17976" y="17249"/>
                  </a:cubicBezTo>
                  <a:lnTo>
                    <a:pt x="16011" y="15145"/>
                  </a:lnTo>
                  <a:cubicBezTo>
                    <a:pt x="15454" y="14557"/>
                    <a:pt x="14882" y="13969"/>
                    <a:pt x="14325" y="13397"/>
                  </a:cubicBezTo>
                  <a:lnTo>
                    <a:pt x="14325" y="13397"/>
                  </a:lnTo>
                  <a:cubicBezTo>
                    <a:pt x="15067" y="13691"/>
                    <a:pt x="15825" y="13984"/>
                    <a:pt x="16583" y="14278"/>
                  </a:cubicBezTo>
                  <a:lnTo>
                    <a:pt x="19275" y="15299"/>
                  </a:lnTo>
                  <a:cubicBezTo>
                    <a:pt x="20188" y="15609"/>
                    <a:pt x="21085" y="15949"/>
                    <a:pt x="21998" y="16258"/>
                  </a:cubicBezTo>
                  <a:lnTo>
                    <a:pt x="22276" y="15578"/>
                  </a:lnTo>
                  <a:cubicBezTo>
                    <a:pt x="21425" y="15145"/>
                    <a:pt x="20544" y="14742"/>
                    <a:pt x="19677" y="14340"/>
                  </a:cubicBezTo>
                  <a:lnTo>
                    <a:pt x="17063" y="13149"/>
                  </a:lnTo>
                  <a:cubicBezTo>
                    <a:pt x="16320" y="12824"/>
                    <a:pt x="15578" y="12499"/>
                    <a:pt x="14820" y="12175"/>
                  </a:cubicBezTo>
                  <a:cubicBezTo>
                    <a:pt x="15640" y="12159"/>
                    <a:pt x="16444" y="12144"/>
                    <a:pt x="17264" y="12128"/>
                  </a:cubicBezTo>
                  <a:lnTo>
                    <a:pt x="20141" y="12035"/>
                  </a:lnTo>
                  <a:cubicBezTo>
                    <a:pt x="21100" y="11989"/>
                    <a:pt x="22060" y="11958"/>
                    <a:pt x="23019" y="11881"/>
                  </a:cubicBezTo>
                  <a:lnTo>
                    <a:pt x="23019" y="11138"/>
                  </a:lnTo>
                  <a:cubicBezTo>
                    <a:pt x="22060" y="11076"/>
                    <a:pt x="21100" y="11045"/>
                    <a:pt x="20141" y="10999"/>
                  </a:cubicBezTo>
                  <a:lnTo>
                    <a:pt x="17264" y="10906"/>
                  </a:lnTo>
                  <a:cubicBezTo>
                    <a:pt x="15578" y="10844"/>
                    <a:pt x="13892" y="10829"/>
                    <a:pt x="12206" y="10829"/>
                  </a:cubicBezTo>
                  <a:cubicBezTo>
                    <a:pt x="12190" y="9127"/>
                    <a:pt x="12190" y="7441"/>
                    <a:pt x="12144" y="5755"/>
                  </a:cubicBezTo>
                  <a:lnTo>
                    <a:pt x="12066" y="2877"/>
                  </a:lnTo>
                  <a:cubicBezTo>
                    <a:pt x="12020" y="1918"/>
                    <a:pt x="11989" y="959"/>
                    <a:pt x="11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897875" y="2384700"/>
              <a:ext cx="942125" cy="942125"/>
            </a:xfrm>
            <a:custGeom>
              <a:avLst/>
              <a:gdLst/>
              <a:ahLst/>
              <a:cxnLst/>
              <a:rect l="l" t="t" r="r" b="b"/>
              <a:pathLst>
                <a:path w="37685" h="37685" extrusionOk="0">
                  <a:moveTo>
                    <a:pt x="18842" y="1764"/>
                  </a:moveTo>
                  <a:cubicBezTo>
                    <a:pt x="28263" y="1764"/>
                    <a:pt x="35921" y="9422"/>
                    <a:pt x="35921" y="18842"/>
                  </a:cubicBezTo>
                  <a:cubicBezTo>
                    <a:pt x="35921" y="28263"/>
                    <a:pt x="28263" y="35921"/>
                    <a:pt x="18842" y="35921"/>
                  </a:cubicBezTo>
                  <a:cubicBezTo>
                    <a:pt x="9422" y="35921"/>
                    <a:pt x="1764" y="28263"/>
                    <a:pt x="1764" y="18842"/>
                  </a:cubicBezTo>
                  <a:cubicBezTo>
                    <a:pt x="1764" y="9422"/>
                    <a:pt x="9422" y="1764"/>
                    <a:pt x="18842" y="1764"/>
                  </a:cubicBezTo>
                  <a:close/>
                  <a:moveTo>
                    <a:pt x="18842" y="1"/>
                  </a:moveTo>
                  <a:cubicBezTo>
                    <a:pt x="8462" y="1"/>
                    <a:pt x="1" y="8462"/>
                    <a:pt x="1" y="18842"/>
                  </a:cubicBezTo>
                  <a:cubicBezTo>
                    <a:pt x="1" y="29238"/>
                    <a:pt x="8462" y="37684"/>
                    <a:pt x="18842" y="37684"/>
                  </a:cubicBezTo>
                  <a:cubicBezTo>
                    <a:pt x="29238" y="37684"/>
                    <a:pt x="37684" y="29238"/>
                    <a:pt x="37684" y="18842"/>
                  </a:cubicBezTo>
                  <a:cubicBezTo>
                    <a:pt x="37684" y="8462"/>
                    <a:pt x="29238" y="1"/>
                    <a:pt x="18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2">
  <p:cSld name="Breaker_Denim_1_1_1_2_1">
    <p:bg>
      <p:bgPr>
        <a:solidFill>
          <a:schemeClr val="dk2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104925" y="1"/>
            <a:ext cx="17183073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28"/>
          <p:cNvGrpSpPr/>
          <p:nvPr/>
        </p:nvGrpSpPr>
        <p:grpSpPr>
          <a:xfrm>
            <a:off x="1350566" y="4697027"/>
            <a:ext cx="5507381" cy="892946"/>
            <a:chOff x="897875" y="2384700"/>
            <a:chExt cx="5810700" cy="942125"/>
          </a:xfrm>
        </p:grpSpPr>
        <p:sp>
          <p:nvSpPr>
            <p:cNvPr id="244" name="Google Shape;244;p28"/>
            <p:cNvSpPr/>
            <p:nvPr/>
          </p:nvSpPr>
          <p:spPr>
            <a:xfrm>
              <a:off x="2182225" y="2625650"/>
              <a:ext cx="440125" cy="457525"/>
            </a:xfrm>
            <a:custGeom>
              <a:avLst/>
              <a:gdLst/>
              <a:ahLst/>
              <a:cxnLst/>
              <a:rect l="l" t="t" r="r" b="b"/>
              <a:pathLst>
                <a:path w="17605" h="18301" extrusionOk="0">
                  <a:moveTo>
                    <a:pt x="9189" y="0"/>
                  </a:moveTo>
                  <a:cubicBezTo>
                    <a:pt x="4100" y="0"/>
                    <a:pt x="0" y="3914"/>
                    <a:pt x="0" y="9143"/>
                  </a:cubicBezTo>
                  <a:cubicBezTo>
                    <a:pt x="0" y="14356"/>
                    <a:pt x="4100" y="18300"/>
                    <a:pt x="9189" y="18300"/>
                  </a:cubicBezTo>
                  <a:cubicBezTo>
                    <a:pt x="13521" y="18300"/>
                    <a:pt x="16769" y="15624"/>
                    <a:pt x="17605" y="11649"/>
                  </a:cubicBezTo>
                  <a:lnTo>
                    <a:pt x="15470" y="11649"/>
                  </a:lnTo>
                  <a:cubicBezTo>
                    <a:pt x="14743" y="14510"/>
                    <a:pt x="12407" y="16382"/>
                    <a:pt x="9189" y="16382"/>
                  </a:cubicBezTo>
                  <a:cubicBezTo>
                    <a:pt x="5183" y="16382"/>
                    <a:pt x="2073" y="13257"/>
                    <a:pt x="2073" y="9143"/>
                  </a:cubicBezTo>
                  <a:cubicBezTo>
                    <a:pt x="2073" y="5012"/>
                    <a:pt x="5183" y="1918"/>
                    <a:pt x="9189" y="1918"/>
                  </a:cubicBezTo>
                  <a:cubicBezTo>
                    <a:pt x="12407" y="1918"/>
                    <a:pt x="14743" y="3744"/>
                    <a:pt x="15470" y="6621"/>
                  </a:cubicBezTo>
                  <a:lnTo>
                    <a:pt x="17605" y="6621"/>
                  </a:lnTo>
                  <a:cubicBezTo>
                    <a:pt x="16769" y="2645"/>
                    <a:pt x="13521" y="0"/>
                    <a:pt x="9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2744150" y="2625650"/>
              <a:ext cx="459475" cy="456750"/>
            </a:xfrm>
            <a:custGeom>
              <a:avLst/>
              <a:gdLst/>
              <a:ahLst/>
              <a:cxnLst/>
              <a:rect l="l" t="t" r="r" b="b"/>
              <a:pathLst>
                <a:path w="18379" h="18270" extrusionOk="0">
                  <a:moveTo>
                    <a:pt x="9189" y="1918"/>
                  </a:moveTo>
                  <a:cubicBezTo>
                    <a:pt x="13196" y="1918"/>
                    <a:pt x="16305" y="5136"/>
                    <a:pt x="16305" y="9127"/>
                  </a:cubicBezTo>
                  <a:cubicBezTo>
                    <a:pt x="16305" y="13134"/>
                    <a:pt x="13196" y="16351"/>
                    <a:pt x="9189" y="16351"/>
                  </a:cubicBezTo>
                  <a:cubicBezTo>
                    <a:pt x="5198" y="16351"/>
                    <a:pt x="2073" y="13134"/>
                    <a:pt x="2073" y="9127"/>
                  </a:cubicBezTo>
                  <a:cubicBezTo>
                    <a:pt x="2073" y="5136"/>
                    <a:pt x="5198" y="1918"/>
                    <a:pt x="9189" y="1918"/>
                  </a:cubicBezTo>
                  <a:close/>
                  <a:moveTo>
                    <a:pt x="9189" y="0"/>
                  </a:moveTo>
                  <a:cubicBezTo>
                    <a:pt x="4100" y="0"/>
                    <a:pt x="0" y="4038"/>
                    <a:pt x="0" y="9127"/>
                  </a:cubicBezTo>
                  <a:cubicBezTo>
                    <a:pt x="0" y="14216"/>
                    <a:pt x="4100" y="18269"/>
                    <a:pt x="9189" y="18269"/>
                  </a:cubicBezTo>
                  <a:cubicBezTo>
                    <a:pt x="14279" y="18269"/>
                    <a:pt x="18378" y="14216"/>
                    <a:pt x="18378" y="9127"/>
                  </a:cubicBezTo>
                  <a:cubicBezTo>
                    <a:pt x="18378" y="4053"/>
                    <a:pt x="14279" y="0"/>
                    <a:pt x="9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3352875" y="2633375"/>
              <a:ext cx="376700" cy="441300"/>
            </a:xfrm>
            <a:custGeom>
              <a:avLst/>
              <a:gdLst/>
              <a:ahLst/>
              <a:cxnLst/>
              <a:rect l="l" t="t" r="r" b="b"/>
              <a:pathLst>
                <a:path w="15068" h="17652" extrusionOk="0">
                  <a:moveTo>
                    <a:pt x="0" y="1"/>
                  </a:moveTo>
                  <a:lnTo>
                    <a:pt x="0" y="17651"/>
                  </a:lnTo>
                  <a:lnTo>
                    <a:pt x="2058" y="17651"/>
                  </a:lnTo>
                  <a:lnTo>
                    <a:pt x="2058" y="3744"/>
                  </a:lnTo>
                  <a:lnTo>
                    <a:pt x="13350" y="17651"/>
                  </a:lnTo>
                  <a:lnTo>
                    <a:pt x="15067" y="17651"/>
                  </a:lnTo>
                  <a:lnTo>
                    <a:pt x="15067" y="1"/>
                  </a:lnTo>
                  <a:lnTo>
                    <a:pt x="13010" y="1"/>
                  </a:lnTo>
                  <a:lnTo>
                    <a:pt x="13010" y="14093"/>
                  </a:lnTo>
                  <a:lnTo>
                    <a:pt x="1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3914025" y="2633375"/>
              <a:ext cx="303225" cy="441300"/>
            </a:xfrm>
            <a:custGeom>
              <a:avLst/>
              <a:gdLst/>
              <a:ahLst/>
              <a:cxnLst/>
              <a:rect l="l" t="t" r="r" b="b"/>
              <a:pathLst>
                <a:path w="12129" h="17652" extrusionOk="0">
                  <a:moveTo>
                    <a:pt x="0" y="1"/>
                  </a:moveTo>
                  <a:lnTo>
                    <a:pt x="0" y="17651"/>
                  </a:lnTo>
                  <a:lnTo>
                    <a:pt x="2058" y="17651"/>
                  </a:lnTo>
                  <a:lnTo>
                    <a:pt x="2058" y="10272"/>
                  </a:lnTo>
                  <a:lnTo>
                    <a:pt x="11030" y="10272"/>
                  </a:lnTo>
                  <a:lnTo>
                    <a:pt x="11030" y="8385"/>
                  </a:lnTo>
                  <a:lnTo>
                    <a:pt x="2058" y="8385"/>
                  </a:lnTo>
                  <a:lnTo>
                    <a:pt x="2058" y="1888"/>
                  </a:lnTo>
                  <a:lnTo>
                    <a:pt x="12128" y="1888"/>
                  </a:lnTo>
                  <a:lnTo>
                    <a:pt x="121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4394350" y="2633375"/>
              <a:ext cx="294700" cy="441300"/>
            </a:xfrm>
            <a:custGeom>
              <a:avLst/>
              <a:gdLst/>
              <a:ahLst/>
              <a:cxnLst/>
              <a:rect l="l" t="t" r="r" b="b"/>
              <a:pathLst>
                <a:path w="11788" h="17652" extrusionOk="0">
                  <a:moveTo>
                    <a:pt x="0" y="1"/>
                  </a:moveTo>
                  <a:lnTo>
                    <a:pt x="0" y="17651"/>
                  </a:lnTo>
                  <a:lnTo>
                    <a:pt x="11788" y="17651"/>
                  </a:lnTo>
                  <a:lnTo>
                    <a:pt x="11788" y="15748"/>
                  </a:lnTo>
                  <a:lnTo>
                    <a:pt x="2042" y="15748"/>
                  </a:lnTo>
                  <a:lnTo>
                    <a:pt x="20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4799650" y="2633375"/>
              <a:ext cx="377850" cy="449025"/>
            </a:xfrm>
            <a:custGeom>
              <a:avLst/>
              <a:gdLst/>
              <a:ahLst/>
              <a:cxnLst/>
              <a:rect l="l" t="t" r="r" b="b"/>
              <a:pathLst>
                <a:path w="15114" h="17961" extrusionOk="0">
                  <a:moveTo>
                    <a:pt x="0" y="1"/>
                  </a:moveTo>
                  <a:lnTo>
                    <a:pt x="0" y="10102"/>
                  </a:lnTo>
                  <a:cubicBezTo>
                    <a:pt x="0" y="14789"/>
                    <a:pt x="3017" y="17960"/>
                    <a:pt x="7565" y="17960"/>
                  </a:cubicBezTo>
                  <a:cubicBezTo>
                    <a:pt x="12113" y="17960"/>
                    <a:pt x="15114" y="14789"/>
                    <a:pt x="15114" y="10102"/>
                  </a:cubicBezTo>
                  <a:lnTo>
                    <a:pt x="15114" y="1"/>
                  </a:lnTo>
                  <a:lnTo>
                    <a:pt x="13072" y="1"/>
                  </a:lnTo>
                  <a:lnTo>
                    <a:pt x="13072" y="10102"/>
                  </a:lnTo>
                  <a:cubicBezTo>
                    <a:pt x="13072" y="13552"/>
                    <a:pt x="10860" y="16042"/>
                    <a:pt x="7565" y="16042"/>
                  </a:cubicBezTo>
                  <a:cubicBezTo>
                    <a:pt x="4239" y="16042"/>
                    <a:pt x="2058" y="13552"/>
                    <a:pt x="2058" y="10102"/>
                  </a:cubicBezTo>
                  <a:lnTo>
                    <a:pt x="20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5357300" y="2633375"/>
              <a:ext cx="309025" cy="441300"/>
            </a:xfrm>
            <a:custGeom>
              <a:avLst/>
              <a:gdLst/>
              <a:ahLst/>
              <a:cxnLst/>
              <a:rect l="l" t="t" r="r" b="b"/>
              <a:pathLst>
                <a:path w="12361" h="17652" extrusionOk="0">
                  <a:moveTo>
                    <a:pt x="1" y="1"/>
                  </a:moveTo>
                  <a:lnTo>
                    <a:pt x="1" y="17651"/>
                  </a:lnTo>
                  <a:lnTo>
                    <a:pt x="12361" y="17651"/>
                  </a:lnTo>
                  <a:lnTo>
                    <a:pt x="12361" y="15748"/>
                  </a:lnTo>
                  <a:lnTo>
                    <a:pt x="2058" y="15748"/>
                  </a:lnTo>
                  <a:lnTo>
                    <a:pt x="2058" y="9839"/>
                  </a:lnTo>
                  <a:lnTo>
                    <a:pt x="11324" y="9839"/>
                  </a:lnTo>
                  <a:lnTo>
                    <a:pt x="11324" y="7936"/>
                  </a:lnTo>
                  <a:lnTo>
                    <a:pt x="2058" y="7936"/>
                  </a:lnTo>
                  <a:lnTo>
                    <a:pt x="2058" y="1888"/>
                  </a:lnTo>
                  <a:lnTo>
                    <a:pt x="12361" y="1888"/>
                  </a:lnTo>
                  <a:lnTo>
                    <a:pt x="123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5819450" y="2633375"/>
              <a:ext cx="376700" cy="441300"/>
            </a:xfrm>
            <a:custGeom>
              <a:avLst/>
              <a:gdLst/>
              <a:ahLst/>
              <a:cxnLst/>
              <a:rect l="l" t="t" r="r" b="b"/>
              <a:pathLst>
                <a:path w="15068" h="17652" extrusionOk="0">
                  <a:moveTo>
                    <a:pt x="1" y="1"/>
                  </a:moveTo>
                  <a:lnTo>
                    <a:pt x="1" y="17651"/>
                  </a:lnTo>
                  <a:lnTo>
                    <a:pt x="2058" y="17651"/>
                  </a:lnTo>
                  <a:lnTo>
                    <a:pt x="2058" y="3744"/>
                  </a:lnTo>
                  <a:lnTo>
                    <a:pt x="13351" y="17651"/>
                  </a:lnTo>
                  <a:lnTo>
                    <a:pt x="15068" y="17651"/>
                  </a:lnTo>
                  <a:lnTo>
                    <a:pt x="15068" y="1"/>
                  </a:lnTo>
                  <a:lnTo>
                    <a:pt x="13011" y="1"/>
                  </a:lnTo>
                  <a:lnTo>
                    <a:pt x="13011" y="14093"/>
                  </a:lnTo>
                  <a:lnTo>
                    <a:pt x="1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6332275" y="2633375"/>
              <a:ext cx="376300" cy="441300"/>
            </a:xfrm>
            <a:custGeom>
              <a:avLst/>
              <a:gdLst/>
              <a:ahLst/>
              <a:cxnLst/>
              <a:rect l="l" t="t" r="r" b="b"/>
              <a:pathLst>
                <a:path w="15052" h="17652" extrusionOk="0">
                  <a:moveTo>
                    <a:pt x="0" y="1"/>
                  </a:moveTo>
                  <a:lnTo>
                    <a:pt x="0" y="1888"/>
                  </a:lnTo>
                  <a:lnTo>
                    <a:pt x="6482" y="1888"/>
                  </a:lnTo>
                  <a:lnTo>
                    <a:pt x="6482" y="17651"/>
                  </a:lnTo>
                  <a:lnTo>
                    <a:pt x="8539" y="17651"/>
                  </a:lnTo>
                  <a:lnTo>
                    <a:pt x="8539" y="1888"/>
                  </a:lnTo>
                  <a:lnTo>
                    <a:pt x="15052" y="1888"/>
                  </a:lnTo>
                  <a:lnTo>
                    <a:pt x="150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1081200" y="2568025"/>
              <a:ext cx="575475" cy="575475"/>
            </a:xfrm>
            <a:custGeom>
              <a:avLst/>
              <a:gdLst/>
              <a:ahLst/>
              <a:cxnLst/>
              <a:rect l="l" t="t" r="r" b="b"/>
              <a:pathLst>
                <a:path w="23019" h="23019" extrusionOk="0">
                  <a:moveTo>
                    <a:pt x="11107" y="0"/>
                  </a:moveTo>
                  <a:cubicBezTo>
                    <a:pt x="11030" y="959"/>
                    <a:pt x="11014" y="1918"/>
                    <a:pt x="10953" y="2877"/>
                  </a:cubicBezTo>
                  <a:lnTo>
                    <a:pt x="10875" y="5755"/>
                  </a:lnTo>
                  <a:cubicBezTo>
                    <a:pt x="10860" y="6544"/>
                    <a:pt x="10844" y="7348"/>
                    <a:pt x="10844" y="8137"/>
                  </a:cubicBezTo>
                  <a:cubicBezTo>
                    <a:pt x="10519" y="7410"/>
                    <a:pt x="10210" y="6683"/>
                    <a:pt x="9885" y="5956"/>
                  </a:cubicBezTo>
                  <a:lnTo>
                    <a:pt x="8709" y="3326"/>
                  </a:lnTo>
                  <a:cubicBezTo>
                    <a:pt x="8307" y="2460"/>
                    <a:pt x="7905" y="1578"/>
                    <a:pt x="7472" y="727"/>
                  </a:cubicBezTo>
                  <a:lnTo>
                    <a:pt x="6729" y="1037"/>
                  </a:lnTo>
                  <a:cubicBezTo>
                    <a:pt x="7039" y="1949"/>
                    <a:pt x="7379" y="2847"/>
                    <a:pt x="7688" y="3744"/>
                  </a:cubicBezTo>
                  <a:lnTo>
                    <a:pt x="8725" y="6435"/>
                  </a:lnTo>
                  <a:cubicBezTo>
                    <a:pt x="9003" y="7178"/>
                    <a:pt x="9297" y="7905"/>
                    <a:pt x="9591" y="8648"/>
                  </a:cubicBezTo>
                  <a:cubicBezTo>
                    <a:pt x="9034" y="8091"/>
                    <a:pt x="8462" y="7534"/>
                    <a:pt x="7890" y="6992"/>
                  </a:cubicBezTo>
                  <a:lnTo>
                    <a:pt x="5801" y="5012"/>
                  </a:lnTo>
                  <a:cubicBezTo>
                    <a:pt x="5074" y="4378"/>
                    <a:pt x="4378" y="3713"/>
                    <a:pt x="3651" y="3079"/>
                  </a:cubicBezTo>
                  <a:lnTo>
                    <a:pt x="3079" y="3651"/>
                  </a:lnTo>
                  <a:cubicBezTo>
                    <a:pt x="3713" y="4378"/>
                    <a:pt x="4378" y="5090"/>
                    <a:pt x="5012" y="5801"/>
                  </a:cubicBezTo>
                  <a:lnTo>
                    <a:pt x="6992" y="7890"/>
                  </a:lnTo>
                  <a:cubicBezTo>
                    <a:pt x="7534" y="8462"/>
                    <a:pt x="8091" y="9034"/>
                    <a:pt x="8648" y="9591"/>
                  </a:cubicBezTo>
                  <a:cubicBezTo>
                    <a:pt x="7905" y="9297"/>
                    <a:pt x="7178" y="9003"/>
                    <a:pt x="6435" y="8725"/>
                  </a:cubicBezTo>
                  <a:lnTo>
                    <a:pt x="3744" y="7688"/>
                  </a:lnTo>
                  <a:cubicBezTo>
                    <a:pt x="2847" y="7379"/>
                    <a:pt x="1949" y="7039"/>
                    <a:pt x="1037" y="6729"/>
                  </a:cubicBezTo>
                  <a:lnTo>
                    <a:pt x="712" y="7472"/>
                  </a:lnTo>
                  <a:cubicBezTo>
                    <a:pt x="1578" y="7905"/>
                    <a:pt x="2460" y="8307"/>
                    <a:pt x="3326" y="8709"/>
                  </a:cubicBezTo>
                  <a:lnTo>
                    <a:pt x="5956" y="9885"/>
                  </a:lnTo>
                  <a:cubicBezTo>
                    <a:pt x="6667" y="10210"/>
                    <a:pt x="7395" y="10519"/>
                    <a:pt x="8137" y="10844"/>
                  </a:cubicBezTo>
                  <a:cubicBezTo>
                    <a:pt x="7333" y="10844"/>
                    <a:pt x="6544" y="10860"/>
                    <a:pt x="5755" y="10875"/>
                  </a:cubicBezTo>
                  <a:lnTo>
                    <a:pt x="2878" y="10952"/>
                  </a:lnTo>
                  <a:cubicBezTo>
                    <a:pt x="1918" y="11014"/>
                    <a:pt x="959" y="11030"/>
                    <a:pt x="0" y="11107"/>
                  </a:cubicBezTo>
                  <a:lnTo>
                    <a:pt x="0" y="11912"/>
                  </a:lnTo>
                  <a:cubicBezTo>
                    <a:pt x="959" y="11989"/>
                    <a:pt x="1918" y="12020"/>
                    <a:pt x="2878" y="12066"/>
                  </a:cubicBezTo>
                  <a:lnTo>
                    <a:pt x="5755" y="12144"/>
                  </a:lnTo>
                  <a:cubicBezTo>
                    <a:pt x="7441" y="12190"/>
                    <a:pt x="9127" y="12190"/>
                    <a:pt x="10813" y="12206"/>
                  </a:cubicBezTo>
                  <a:cubicBezTo>
                    <a:pt x="10829" y="13892"/>
                    <a:pt x="10844" y="15578"/>
                    <a:pt x="10891" y="17264"/>
                  </a:cubicBezTo>
                  <a:lnTo>
                    <a:pt x="10983" y="20141"/>
                  </a:lnTo>
                  <a:cubicBezTo>
                    <a:pt x="11030" y="21100"/>
                    <a:pt x="11061" y="22059"/>
                    <a:pt x="11138" y="23019"/>
                  </a:cubicBezTo>
                  <a:lnTo>
                    <a:pt x="11881" y="23019"/>
                  </a:lnTo>
                  <a:cubicBezTo>
                    <a:pt x="11943" y="22059"/>
                    <a:pt x="11973" y="21100"/>
                    <a:pt x="12020" y="20141"/>
                  </a:cubicBezTo>
                  <a:lnTo>
                    <a:pt x="12113" y="17264"/>
                  </a:lnTo>
                  <a:cubicBezTo>
                    <a:pt x="12144" y="16460"/>
                    <a:pt x="12159" y="15640"/>
                    <a:pt x="12159" y="14835"/>
                  </a:cubicBezTo>
                  <a:cubicBezTo>
                    <a:pt x="12484" y="15578"/>
                    <a:pt x="12809" y="16320"/>
                    <a:pt x="13149" y="17063"/>
                  </a:cubicBezTo>
                  <a:lnTo>
                    <a:pt x="14325" y="19693"/>
                  </a:lnTo>
                  <a:cubicBezTo>
                    <a:pt x="14743" y="20559"/>
                    <a:pt x="15145" y="21425"/>
                    <a:pt x="15562" y="22292"/>
                  </a:cubicBezTo>
                  <a:lnTo>
                    <a:pt x="16243" y="21998"/>
                  </a:lnTo>
                  <a:cubicBezTo>
                    <a:pt x="15949" y="21085"/>
                    <a:pt x="15609" y="20188"/>
                    <a:pt x="15284" y="19290"/>
                  </a:cubicBezTo>
                  <a:lnTo>
                    <a:pt x="14263" y="16599"/>
                  </a:lnTo>
                  <a:cubicBezTo>
                    <a:pt x="13985" y="15841"/>
                    <a:pt x="13691" y="15083"/>
                    <a:pt x="13381" y="14325"/>
                  </a:cubicBezTo>
                  <a:lnTo>
                    <a:pt x="13381" y="14325"/>
                  </a:lnTo>
                  <a:cubicBezTo>
                    <a:pt x="13969" y="14897"/>
                    <a:pt x="14557" y="15454"/>
                    <a:pt x="15145" y="16011"/>
                  </a:cubicBezTo>
                  <a:lnTo>
                    <a:pt x="17233" y="17991"/>
                  </a:lnTo>
                  <a:cubicBezTo>
                    <a:pt x="17960" y="18625"/>
                    <a:pt x="18656" y="19275"/>
                    <a:pt x="19383" y="19909"/>
                  </a:cubicBezTo>
                  <a:lnTo>
                    <a:pt x="19909" y="19383"/>
                  </a:lnTo>
                  <a:cubicBezTo>
                    <a:pt x="19275" y="18656"/>
                    <a:pt x="18625" y="17960"/>
                    <a:pt x="17976" y="17249"/>
                  </a:cubicBezTo>
                  <a:lnTo>
                    <a:pt x="16011" y="15145"/>
                  </a:lnTo>
                  <a:cubicBezTo>
                    <a:pt x="15454" y="14557"/>
                    <a:pt x="14882" y="13969"/>
                    <a:pt x="14325" y="13397"/>
                  </a:cubicBezTo>
                  <a:lnTo>
                    <a:pt x="14325" y="13397"/>
                  </a:lnTo>
                  <a:cubicBezTo>
                    <a:pt x="15067" y="13691"/>
                    <a:pt x="15825" y="13984"/>
                    <a:pt x="16583" y="14278"/>
                  </a:cubicBezTo>
                  <a:lnTo>
                    <a:pt x="19275" y="15299"/>
                  </a:lnTo>
                  <a:cubicBezTo>
                    <a:pt x="20188" y="15609"/>
                    <a:pt x="21085" y="15949"/>
                    <a:pt x="21998" y="16258"/>
                  </a:cubicBezTo>
                  <a:lnTo>
                    <a:pt x="22276" y="15578"/>
                  </a:lnTo>
                  <a:cubicBezTo>
                    <a:pt x="21425" y="15145"/>
                    <a:pt x="20544" y="14742"/>
                    <a:pt x="19677" y="14340"/>
                  </a:cubicBezTo>
                  <a:lnTo>
                    <a:pt x="17063" y="13149"/>
                  </a:lnTo>
                  <a:cubicBezTo>
                    <a:pt x="16320" y="12824"/>
                    <a:pt x="15578" y="12499"/>
                    <a:pt x="14820" y="12175"/>
                  </a:cubicBezTo>
                  <a:cubicBezTo>
                    <a:pt x="15640" y="12159"/>
                    <a:pt x="16444" y="12144"/>
                    <a:pt x="17264" y="12128"/>
                  </a:cubicBezTo>
                  <a:lnTo>
                    <a:pt x="20141" y="12035"/>
                  </a:lnTo>
                  <a:cubicBezTo>
                    <a:pt x="21100" y="11989"/>
                    <a:pt x="22060" y="11958"/>
                    <a:pt x="23019" y="11881"/>
                  </a:cubicBezTo>
                  <a:lnTo>
                    <a:pt x="23019" y="11138"/>
                  </a:lnTo>
                  <a:cubicBezTo>
                    <a:pt x="22060" y="11076"/>
                    <a:pt x="21100" y="11045"/>
                    <a:pt x="20141" y="10999"/>
                  </a:cubicBezTo>
                  <a:lnTo>
                    <a:pt x="17264" y="10906"/>
                  </a:lnTo>
                  <a:cubicBezTo>
                    <a:pt x="15578" y="10844"/>
                    <a:pt x="13892" y="10829"/>
                    <a:pt x="12206" y="10829"/>
                  </a:cubicBezTo>
                  <a:cubicBezTo>
                    <a:pt x="12190" y="9127"/>
                    <a:pt x="12190" y="7441"/>
                    <a:pt x="12144" y="5755"/>
                  </a:cubicBezTo>
                  <a:lnTo>
                    <a:pt x="12066" y="2877"/>
                  </a:lnTo>
                  <a:cubicBezTo>
                    <a:pt x="12020" y="1918"/>
                    <a:pt x="11989" y="959"/>
                    <a:pt x="11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897875" y="2384700"/>
              <a:ext cx="942125" cy="942125"/>
            </a:xfrm>
            <a:custGeom>
              <a:avLst/>
              <a:gdLst/>
              <a:ahLst/>
              <a:cxnLst/>
              <a:rect l="l" t="t" r="r" b="b"/>
              <a:pathLst>
                <a:path w="37685" h="37685" extrusionOk="0">
                  <a:moveTo>
                    <a:pt x="18842" y="1764"/>
                  </a:moveTo>
                  <a:cubicBezTo>
                    <a:pt x="28263" y="1764"/>
                    <a:pt x="35921" y="9422"/>
                    <a:pt x="35921" y="18842"/>
                  </a:cubicBezTo>
                  <a:cubicBezTo>
                    <a:pt x="35921" y="28263"/>
                    <a:pt x="28263" y="35921"/>
                    <a:pt x="18842" y="35921"/>
                  </a:cubicBezTo>
                  <a:cubicBezTo>
                    <a:pt x="9422" y="35921"/>
                    <a:pt x="1764" y="28263"/>
                    <a:pt x="1764" y="18842"/>
                  </a:cubicBezTo>
                  <a:cubicBezTo>
                    <a:pt x="1764" y="9422"/>
                    <a:pt x="9422" y="1764"/>
                    <a:pt x="18842" y="1764"/>
                  </a:cubicBezTo>
                  <a:close/>
                  <a:moveTo>
                    <a:pt x="18842" y="1"/>
                  </a:moveTo>
                  <a:cubicBezTo>
                    <a:pt x="8462" y="1"/>
                    <a:pt x="1" y="8462"/>
                    <a:pt x="1" y="18842"/>
                  </a:cubicBezTo>
                  <a:cubicBezTo>
                    <a:pt x="1" y="29238"/>
                    <a:pt x="8462" y="37684"/>
                    <a:pt x="18842" y="37684"/>
                  </a:cubicBezTo>
                  <a:cubicBezTo>
                    <a:pt x="29238" y="37684"/>
                    <a:pt x="37684" y="29238"/>
                    <a:pt x="37684" y="18842"/>
                  </a:cubicBezTo>
                  <a:cubicBezTo>
                    <a:pt x="37684" y="8462"/>
                    <a:pt x="29238" y="1"/>
                    <a:pt x="18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Comparison_1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77782" y="604375"/>
            <a:ext cx="155541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00" rIns="182850" bIns="914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SemiBold"/>
              <a:buNone/>
              <a:defRPr sz="440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SemiBold"/>
              <a:buNone/>
              <a:defRPr sz="4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SemiBold"/>
              <a:buNone/>
              <a:defRPr sz="4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SemiBold"/>
              <a:buNone/>
              <a:defRPr sz="4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SemiBold"/>
              <a:buNone/>
              <a:defRPr sz="4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SemiBold"/>
              <a:buNone/>
              <a:defRPr sz="4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SemiBold"/>
              <a:buNone/>
              <a:defRPr sz="4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SemiBold"/>
              <a:buNone/>
              <a:defRPr sz="4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SemiBold"/>
              <a:buNone/>
              <a:defRPr sz="4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00350" y="1961938"/>
            <a:ext cx="16287300" cy="69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00" anchor="t" anchorCtr="0">
            <a:noAutofit/>
          </a:bodyPr>
          <a:lstStyle>
            <a:lvl1pPr marL="457200" marR="0" lvl="0" indent="-3810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 sz="2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 sz="2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 sz="2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 sz="2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 sz="2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 sz="2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 sz="2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 sz="2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6789677" y="9312301"/>
            <a:ext cx="5784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6" r:id="rId4"/>
    <p:sldLayoutId id="2147483664" r:id="rId5"/>
    <p:sldLayoutId id="2147483674" r:id="rId6"/>
    <p:sldLayoutId id="2147483676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32">
          <p15:clr>
            <a:srgbClr val="F26B43"/>
          </p15:clr>
        </p15:guide>
        <p15:guide id="2" orient="horz" pos="396">
          <p15:clr>
            <a:srgbClr val="F26B43"/>
          </p15:clr>
        </p15:guide>
        <p15:guide id="3" pos="11088">
          <p15:clr>
            <a:srgbClr val="F26B43"/>
          </p15:clr>
        </p15:guide>
        <p15:guide id="4" orient="horz" pos="60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hashicorp.com/terraform/downloads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cli/azure/install-azure-cli-linux?pivots=apt" TargetMode="External"/><Relationship Id="rId4" Type="http://schemas.openxmlformats.org/officeDocument/2006/relationships/hyperlink" Target="https://docs.confluent.io/confluent-cli/current/install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>
            <a:spLocks noGrp="1"/>
          </p:cNvSpPr>
          <p:nvPr>
            <p:ph type="ctrTitle"/>
          </p:nvPr>
        </p:nvSpPr>
        <p:spPr>
          <a:xfrm>
            <a:off x="1141007" y="3525800"/>
            <a:ext cx="15286200" cy="2259600"/>
          </a:xfrm>
          <a:prstGeom prst="rect">
            <a:avLst/>
          </a:prstGeom>
        </p:spPr>
        <p:txBody>
          <a:bodyPr spcFirstLastPara="1" wrap="square" lIns="0" tIns="91400" rIns="18285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Confluent_L100 Deployment Walkthrough</a:t>
            </a:r>
            <a:endParaRPr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E532-C7AF-7175-B155-B785B081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KSQL queries-Use case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1EF61-EF30-B4E0-D7E8-1A059D5C9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76200" indent="0">
              <a:buNone/>
            </a:pPr>
            <a:r>
              <a:rPr lang="en-US" b="1" dirty="0"/>
              <a:t>Case2 : Page View Count for Certain Users</a:t>
            </a:r>
          </a:p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sz="1600" dirty="0"/>
              <a:t>The page view counts for User 8 and User 9</a:t>
            </a:r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CREATE TABLE TBL_PAGEVIEW_FEMALE89 WITH </a:t>
            </a: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(KAFKA_TOPIC='pageview_female89', KEY_FORMAT='JSON', PARTITIONS=2, REPLICAS=3) AS </a:t>
            </a:r>
          </a:p>
          <a:p>
            <a:pPr marL="76200" indent="0">
              <a:buNone/>
            </a:pP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SELECT</a:t>
            </a: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 STREAM_PAGEVIEW_FEMALE.USERID USERID,</a:t>
            </a: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 COUNT(*) PAGEVIEW_FEMALE89</a:t>
            </a: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FROM STREAM_PAGEVIEW_FEMALE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STREAM_PAGEVIEW_FEMALE</a:t>
            </a: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  <a:p>
            <a:pPr marL="76200" indent="0">
              <a:buNone/>
            </a:pP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WINDOW TUMBLING ( SIZE 30 MINUTES ) </a:t>
            </a:r>
          </a:p>
          <a:p>
            <a:pPr marL="76200" indent="0">
              <a:buNone/>
            </a:pP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WHERE ((STREAM_PAGEVIEW_FEMALE.USERID LIKE '%8') OR (STREAM_PAGEVIEW_FEMALE.USERID LIKE '%9'))</a:t>
            </a: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GROUP BY STREAM_PAGEVIEW_FEMALE.USERID</a:t>
            </a: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EMIT CHANGES</a:t>
            </a:r>
          </a:p>
          <a:p>
            <a:pPr marL="76200" indent="0">
              <a:buNone/>
            </a:pPr>
            <a:r>
              <a:rPr lang="en-IN" sz="1200" b="1" dirty="0"/>
              <a:t>Note: Kindly execute the query in single line to avoid space/ special character error</a:t>
            </a:r>
          </a:p>
          <a:p>
            <a:pPr marL="76200" indent="0">
              <a:buNone/>
            </a:pP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27BCF-0139-E72D-C9C6-C0316C5B98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9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E532-C7AF-7175-B155-B785B081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KSQL queries-Use case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1EF61-EF30-B4E0-D7E8-1A059D5C9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76200" indent="0">
              <a:buNone/>
            </a:pPr>
            <a:r>
              <a:rPr lang="en-US" b="1" dirty="0"/>
              <a:t>Case 3 : Accomplished Female Reader</a:t>
            </a:r>
          </a:p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sz="1600" dirty="0"/>
              <a:t>A female user must visit page at least for 30 Mins</a:t>
            </a:r>
          </a:p>
          <a:p>
            <a:pPr marL="76200" indent="0">
              <a:buNone/>
            </a:pPr>
            <a:endParaRPr lang="en-US" dirty="0"/>
          </a:p>
          <a:p>
            <a:endParaRPr lang="en-US" dirty="0"/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CREATE STREAM STREAM_ACCOMPLISHED_FEMALE_READER WITH (KAFKA_TOPIC='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Accomplished_female_reader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', KEY_FORMAT='JSON', PARTITIONS=2, REPLICAS=3) AS SELECT *</a:t>
            </a: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FROM STREAM_PAGEVIEW_FEMALE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STREAM_PAGEVIEW_FEMALE</a:t>
            </a: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WHERE (STREAM_PAGEVIEW_FEMALE.VIEWTIME &gt; 1800000)</a:t>
            </a:r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EMIT CHANGES;</a:t>
            </a:r>
          </a:p>
          <a:p>
            <a:pPr marL="76200" indent="0">
              <a:buNone/>
            </a:pP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  <a:p>
            <a:pPr marL="76200" indent="0">
              <a:buNone/>
            </a:pPr>
            <a:r>
              <a:rPr lang="en-IN" sz="1200" b="1" dirty="0"/>
              <a:t>Note: Kindly execute the query in single line to avoid space/ special character error</a:t>
            </a:r>
          </a:p>
          <a:p>
            <a:pPr marL="76200" indent="0">
              <a:buNone/>
            </a:pP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27BCF-0139-E72D-C9C6-C0316C5B98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7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1DEF-CBED-977A-4903-E31FA4D5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CosmosDB</a:t>
            </a:r>
            <a:r>
              <a:rPr lang="en-US" dirty="0"/>
              <a:t> sink connector Manual creation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2D645-5C77-076E-DEC2-D01378CC5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3350" y="1735030"/>
            <a:ext cx="14841300" cy="7006445"/>
          </a:xfrm>
        </p:spPr>
        <p:txBody>
          <a:bodyPr/>
          <a:lstStyle/>
          <a:p>
            <a:r>
              <a:rPr lang="en-US" sz="1600" dirty="0"/>
              <a:t>Create </a:t>
            </a:r>
            <a:r>
              <a:rPr lang="en-US" sz="1600" dirty="0" err="1"/>
              <a:t>CosmosDB</a:t>
            </a:r>
            <a:r>
              <a:rPr lang="en-US" sz="1600" dirty="0"/>
              <a:t> sink connector with the below details </a:t>
            </a:r>
          </a:p>
          <a:p>
            <a:endParaRPr lang="en-US" sz="1600" dirty="0"/>
          </a:p>
          <a:p>
            <a:r>
              <a:rPr lang="en-US" sz="1600" dirty="0"/>
              <a:t>Topic name - </a:t>
            </a:r>
            <a:r>
              <a:rPr lang="en-IN" sz="1600" dirty="0" err="1"/>
              <a:t>Accomplished_female_reader</a:t>
            </a:r>
            <a:endParaRPr lang="en-IN" dirty="0"/>
          </a:p>
          <a:p>
            <a:pPr marL="76200" indent="0"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Kafka credentials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76200" indent="0"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Authentication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76200" indent="0">
              <a:buNone/>
            </a:pPr>
            <a:endParaRPr lang="en-IN" dirty="0"/>
          </a:p>
          <a:p>
            <a:pPr marL="76200" indent="0">
              <a:buNone/>
            </a:pPr>
            <a:endParaRPr lang="en-IN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6200" indent="0">
              <a:buNone/>
            </a:pP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</a:rPr>
              <a:t>Configuration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7620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7A4E5-A429-7266-AF6D-CEAE35C91E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B0B0798-53E3-56CD-3473-6324BC145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605707"/>
              </p:ext>
            </p:extLst>
          </p:nvPr>
        </p:nvGraphicFramePr>
        <p:xfrm>
          <a:off x="2186940" y="2979135"/>
          <a:ext cx="10591800" cy="1320800"/>
        </p:xfrm>
        <a:graphic>
          <a:graphicData uri="http://schemas.openxmlformats.org/drawingml/2006/table">
            <a:tbl>
              <a:tblPr>
                <a:tableStyleId>{15D03DC7-50CA-483E-AAE7-E87613EE8B92}</a:tableStyleId>
              </a:tblPr>
              <a:tblGrid>
                <a:gridCol w="6043823">
                  <a:extLst>
                    <a:ext uri="{9D8B030D-6E8A-4147-A177-3AD203B41FA5}">
                      <a16:colId xmlns:a16="http://schemas.microsoft.com/office/drawing/2014/main" val="302295977"/>
                    </a:ext>
                  </a:extLst>
                </a:gridCol>
                <a:gridCol w="4547977">
                  <a:extLst>
                    <a:ext uri="{9D8B030D-6E8A-4147-A177-3AD203B41FA5}">
                      <a16:colId xmlns:a16="http://schemas.microsoft.com/office/drawing/2014/main" val="2079515539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Kafka Cluster Authentication mode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KAFKA_API_KEY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740236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Kafka API Key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kindly update your confluent cloud account API key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81253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Kafka API Secret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kindly update your confluent cloud account API secret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051582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583928-0CD6-BA34-3811-2C0385A3D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57387"/>
              </p:ext>
            </p:extLst>
          </p:nvPr>
        </p:nvGraphicFramePr>
        <p:xfrm>
          <a:off x="2186940" y="4787851"/>
          <a:ext cx="10591800" cy="1482968"/>
        </p:xfrm>
        <a:graphic>
          <a:graphicData uri="http://schemas.openxmlformats.org/drawingml/2006/table">
            <a:tbl>
              <a:tblPr>
                <a:tableStyleId>{15D03DC7-50CA-483E-AAE7-E87613EE8B92}</a:tableStyleId>
              </a:tblPr>
              <a:tblGrid>
                <a:gridCol w="6055911">
                  <a:extLst>
                    <a:ext uri="{9D8B030D-6E8A-4147-A177-3AD203B41FA5}">
                      <a16:colId xmlns:a16="http://schemas.microsoft.com/office/drawing/2014/main" val="2632150941"/>
                    </a:ext>
                  </a:extLst>
                </a:gridCol>
                <a:gridCol w="4535889">
                  <a:extLst>
                    <a:ext uri="{9D8B030D-6E8A-4147-A177-3AD203B41FA5}">
                      <a16:colId xmlns:a16="http://schemas.microsoft.com/office/drawing/2014/main" val="2795393614"/>
                    </a:ext>
                  </a:extLst>
                </a:gridCol>
              </a:tblGrid>
              <a:tr h="38041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Cosmos Endpoint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sng" strike="noStrike" dirty="0">
                          <a:effectLst/>
                        </a:rPr>
                        <a:t>Kindly update your cosmos </a:t>
                      </a:r>
                      <a:r>
                        <a:rPr lang="en-IN" sz="1600" u="sng" strike="noStrike" dirty="0" err="1">
                          <a:effectLst/>
                        </a:rPr>
                        <a:t>db</a:t>
                      </a:r>
                      <a:r>
                        <a:rPr lang="en-IN" sz="1600" u="sng" strike="noStrike" dirty="0">
                          <a:effectLst/>
                        </a:rPr>
                        <a:t> end point from azure </a:t>
                      </a:r>
                      <a:r>
                        <a:rPr lang="en-IN" sz="1600" u="sng" strike="noStrike" dirty="0" err="1">
                          <a:effectLst/>
                        </a:rPr>
                        <a:t>protal</a:t>
                      </a:r>
                      <a:endParaRPr lang="en-IN" sz="16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73498986"/>
                  </a:ext>
                </a:extLst>
              </a:tr>
              <a:tr h="6072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Cosmos Connection Key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sng" strike="noStrike" dirty="0">
                          <a:effectLst/>
                        </a:rPr>
                        <a:t>Kindly update your cosmos </a:t>
                      </a:r>
                      <a:r>
                        <a:rPr lang="en-IN" sz="1600" u="sng" strike="noStrike" dirty="0" err="1">
                          <a:effectLst/>
                        </a:rPr>
                        <a:t>db</a:t>
                      </a:r>
                      <a:r>
                        <a:rPr lang="en-IN" sz="1600" u="sng" strike="noStrike" dirty="0">
                          <a:effectLst/>
                        </a:rPr>
                        <a:t> connection key from azure </a:t>
                      </a:r>
                      <a:r>
                        <a:rPr lang="en-IN" sz="1600" u="sng" strike="noStrike" dirty="0" err="1">
                          <a:effectLst/>
                        </a:rPr>
                        <a:t>protal</a:t>
                      </a:r>
                      <a:endParaRPr lang="en-IN" sz="16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46217945"/>
                  </a:ext>
                </a:extLst>
              </a:tr>
              <a:tr h="38041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Cosmos Database name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testdb</a:t>
                      </a:r>
                      <a:endParaRPr lang="en-IN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9741241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C7F73DE-592E-C5FC-D3EA-C12DD52C6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930156"/>
              </p:ext>
            </p:extLst>
          </p:nvPr>
        </p:nvGraphicFramePr>
        <p:xfrm>
          <a:off x="2186940" y="6970258"/>
          <a:ext cx="10591800" cy="1343450"/>
        </p:xfrm>
        <a:graphic>
          <a:graphicData uri="http://schemas.openxmlformats.org/drawingml/2006/table">
            <a:tbl>
              <a:tblPr>
                <a:tableStyleId>{15D03DC7-50CA-483E-AAE7-E87613EE8B92}</a:tableStyleId>
              </a:tblPr>
              <a:tblGrid>
                <a:gridCol w="6043823">
                  <a:extLst>
                    <a:ext uri="{9D8B030D-6E8A-4147-A177-3AD203B41FA5}">
                      <a16:colId xmlns:a16="http://schemas.microsoft.com/office/drawing/2014/main" val="548608242"/>
                    </a:ext>
                  </a:extLst>
                </a:gridCol>
                <a:gridCol w="4547977">
                  <a:extLst>
                    <a:ext uri="{9D8B030D-6E8A-4147-A177-3AD203B41FA5}">
                      <a16:colId xmlns:a16="http://schemas.microsoft.com/office/drawing/2014/main" val="1542598083"/>
                    </a:ext>
                  </a:extLst>
                </a:gridCol>
              </a:tblGrid>
              <a:tr h="42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Input Kafka record value format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JSON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1365334"/>
                  </a:ext>
                </a:extLst>
              </a:tr>
              <a:tr h="4240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</a:rPr>
                        <a:t>Topic-Container map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dirty="0" err="1">
                          <a:effectLst/>
                        </a:rPr>
                        <a:t>Accomplished_female_reader</a:t>
                      </a:r>
                      <a:r>
                        <a:rPr lang="en-US" sz="1600" u="none" strike="noStrike" dirty="0">
                          <a:effectLst/>
                        </a:rPr>
                        <a:t>#</a:t>
                      </a:r>
                      <a:r>
                        <a:rPr lang="en-IN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terraformtestcontainer</a:t>
                      </a:r>
                      <a:endParaRPr lang="en-IN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8562250"/>
                  </a:ext>
                </a:extLst>
              </a:tr>
              <a:tr h="42407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effectLst/>
                        </a:rPr>
                        <a:t>Id strategy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 err="1">
                          <a:effectLst/>
                        </a:rPr>
                        <a:t>FullKeyStrategy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3066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28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2"/>
          <p:cNvSpPr txBox="1">
            <a:spLocks noGrp="1"/>
          </p:cNvSpPr>
          <p:nvPr>
            <p:ph type="sldNum" idx="12"/>
          </p:nvPr>
        </p:nvSpPr>
        <p:spPr>
          <a:xfrm>
            <a:off x="17148330" y="9312301"/>
            <a:ext cx="578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02" name="Google Shape;402;p42"/>
          <p:cNvSpPr txBox="1">
            <a:spLocks noGrp="1"/>
          </p:cNvSpPr>
          <p:nvPr>
            <p:ph type="title"/>
          </p:nvPr>
        </p:nvSpPr>
        <p:spPr>
          <a:xfrm>
            <a:off x="877782" y="442142"/>
            <a:ext cx="15554100" cy="849600"/>
          </a:xfrm>
          <a:prstGeom prst="rect">
            <a:avLst/>
          </a:prstGeom>
        </p:spPr>
        <p:txBody>
          <a:bodyPr spcFirstLastPara="1" wrap="square" lIns="0" tIns="91400" rIns="182850" bIns="91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High-level Architecture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090DD4-0FB9-292F-59A2-90F0793FD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0" y="3105150"/>
            <a:ext cx="12987338" cy="55959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9AAF-0A6F-D85B-0574-8BF9B618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Infra setup using Terraform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9189E-17F2-A148-3A63-1EEC61E338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800" b="1" dirty="0"/>
              <a:t>Prerequisites</a:t>
            </a:r>
          </a:p>
          <a:p>
            <a:endParaRPr lang="en-US" sz="2000" dirty="0"/>
          </a:p>
          <a:p>
            <a:pPr marL="76200" indent="0">
              <a:buNone/>
            </a:pPr>
            <a:r>
              <a:rPr lang="en-US" sz="1600" dirty="0"/>
              <a:t>Need to Install  </a:t>
            </a:r>
          </a:p>
          <a:p>
            <a:endParaRPr lang="en-US" sz="1600" dirty="0"/>
          </a:p>
          <a:p>
            <a:r>
              <a:rPr lang="en-US" sz="1600" dirty="0"/>
              <a:t>Git Bash - </a:t>
            </a:r>
            <a:r>
              <a:rPr lang="en-US" sz="1600" dirty="0">
                <a:hlinkClick r:id="rId2"/>
              </a:rPr>
              <a:t>https://git-scm.com/downloads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Terraform CLI - </a:t>
            </a:r>
            <a:r>
              <a:rPr lang="en-US" sz="1600" dirty="0">
                <a:hlinkClick r:id="rId3"/>
              </a:rPr>
              <a:t>https://developer.hashicorp.com/terraform/downloads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Confluent CLI - </a:t>
            </a:r>
            <a:r>
              <a:rPr lang="en-US" sz="1600" dirty="0">
                <a:hlinkClick r:id="rId4"/>
              </a:rPr>
              <a:t>https://docs.confluent.io/confluent-cli/current/install.html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Azure CLI - </a:t>
            </a:r>
            <a:r>
              <a:rPr lang="en-US" sz="1600" dirty="0">
                <a:hlinkClick r:id="rId5"/>
              </a:rPr>
              <a:t>https://learn.microsoft.com/en-us/cli/azure/install-azure-cli-linux?pivots=apt</a:t>
            </a:r>
            <a:endParaRPr lang="en-US" sz="16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7620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CAF24-5403-4D0B-3F07-3569355BF0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8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3CEB-DCF9-7422-3972-97F02AF3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Infra setup using Terraform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5417E-8063-D469-B57F-95B318E65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IN" sz="1600" dirty="0"/>
          </a:p>
          <a:p>
            <a:r>
              <a:rPr lang="en-IN" sz="1600" dirty="0"/>
              <a:t>Clone the terraform code from git hub using git bash</a:t>
            </a:r>
          </a:p>
          <a:p>
            <a:pPr marL="76200" indent="0">
              <a:buNone/>
            </a:pPr>
            <a:r>
              <a:rPr lang="en-IN" sz="1600" dirty="0"/>
              <a:t>     “</a:t>
            </a:r>
            <a:r>
              <a:rPr lang="en-IN" sz="1600" dirty="0">
                <a:solidFill>
                  <a:schemeClr val="accent4"/>
                </a:solidFill>
              </a:rPr>
              <a:t>git clone</a:t>
            </a:r>
            <a:r>
              <a:rPr lang="en-IN" sz="1600" dirty="0"/>
              <a:t>”</a:t>
            </a:r>
          </a:p>
          <a:p>
            <a:endParaRPr lang="en-IN" sz="1600" dirty="0"/>
          </a:p>
          <a:p>
            <a:r>
              <a:rPr lang="en-IN" sz="1600" dirty="0"/>
              <a:t>Navigate to the root folder/ path where the terraform code downloaded and open to code using any code editor(</a:t>
            </a:r>
            <a:r>
              <a:rPr lang="en-IN" sz="1600" dirty="0" err="1"/>
              <a:t>eg:visual</a:t>
            </a:r>
            <a:r>
              <a:rPr lang="en-IN" sz="1600" dirty="0"/>
              <a:t> studio)</a:t>
            </a:r>
          </a:p>
          <a:p>
            <a:endParaRPr lang="en-IN" sz="1600" dirty="0"/>
          </a:p>
          <a:p>
            <a:r>
              <a:rPr lang="en-IN" sz="1600" dirty="0"/>
              <a:t>Open the </a:t>
            </a:r>
            <a:r>
              <a:rPr lang="en-IN" sz="1600" dirty="0">
                <a:solidFill>
                  <a:schemeClr val="accent4"/>
                </a:solidFill>
              </a:rPr>
              <a:t>variable.tf  </a:t>
            </a:r>
            <a:r>
              <a:rPr lang="en-IN" sz="1600" dirty="0"/>
              <a:t>file and change the API key and API secret from your confluent cloud account</a:t>
            </a:r>
          </a:p>
          <a:p>
            <a:endParaRPr lang="en-IN" sz="1600" dirty="0"/>
          </a:p>
          <a:p>
            <a:r>
              <a:rPr lang="en-IN" sz="1600" dirty="0"/>
              <a:t>Open git bash navigate to the terraform script path and run “</a:t>
            </a:r>
            <a:r>
              <a:rPr lang="en-IN" sz="1600" dirty="0">
                <a:solidFill>
                  <a:schemeClr val="accent4"/>
                </a:solidFill>
              </a:rPr>
              <a:t>confluent login</a:t>
            </a:r>
            <a:r>
              <a:rPr lang="en-IN" sz="1600" dirty="0"/>
              <a:t>”</a:t>
            </a:r>
          </a:p>
          <a:p>
            <a:endParaRPr lang="en-IN" sz="1600" dirty="0"/>
          </a:p>
          <a:p>
            <a:r>
              <a:rPr lang="en-IN" sz="1600" dirty="0"/>
              <a:t>Open git bash navigate to the terraform script path and run “</a:t>
            </a:r>
            <a:r>
              <a:rPr lang="en-IN" sz="1600" dirty="0">
                <a:solidFill>
                  <a:schemeClr val="accent4"/>
                </a:solidFill>
              </a:rPr>
              <a:t>terraform </a:t>
            </a:r>
            <a:r>
              <a:rPr lang="en-IN" sz="1600" dirty="0" err="1">
                <a:solidFill>
                  <a:schemeClr val="accent4"/>
                </a:solidFill>
              </a:rPr>
              <a:t>init</a:t>
            </a:r>
            <a:r>
              <a:rPr lang="en-IN" sz="1600" dirty="0"/>
              <a:t>”</a:t>
            </a:r>
          </a:p>
          <a:p>
            <a:pPr marL="76200" indent="0">
              <a:buNone/>
            </a:pPr>
            <a:endParaRPr lang="en-IN" sz="1600" dirty="0"/>
          </a:p>
          <a:p>
            <a:r>
              <a:rPr lang="en-IN" sz="1600" dirty="0"/>
              <a:t>Ones the </a:t>
            </a:r>
            <a:r>
              <a:rPr lang="en-IN" sz="1600" dirty="0" err="1"/>
              <a:t>init</a:t>
            </a:r>
            <a:r>
              <a:rPr lang="en-IN" sz="1600" dirty="0"/>
              <a:t> is successful kindly run “</a:t>
            </a:r>
            <a:r>
              <a:rPr lang="en-IN" sz="1600" dirty="0">
                <a:solidFill>
                  <a:schemeClr val="accent4"/>
                </a:solidFill>
              </a:rPr>
              <a:t>terraform plan</a:t>
            </a:r>
            <a:r>
              <a:rPr lang="en-IN" sz="1600" dirty="0"/>
              <a:t>”</a:t>
            </a:r>
          </a:p>
          <a:p>
            <a:endParaRPr lang="en-IN" sz="1600" dirty="0"/>
          </a:p>
          <a:p>
            <a:r>
              <a:rPr lang="en-IN" sz="1600" dirty="0"/>
              <a:t>Ones the plan is generated successful  run “</a:t>
            </a:r>
            <a:r>
              <a:rPr lang="en-IN" sz="1600" dirty="0">
                <a:solidFill>
                  <a:schemeClr val="accent4"/>
                </a:solidFill>
              </a:rPr>
              <a:t>terraform apply</a:t>
            </a:r>
            <a:r>
              <a:rPr lang="en-IN" sz="1600" dirty="0"/>
              <a:t>”</a:t>
            </a:r>
          </a:p>
          <a:p>
            <a:endParaRPr lang="en-IN" sz="1600" dirty="0"/>
          </a:p>
          <a:p>
            <a:r>
              <a:rPr lang="en-IN" sz="1600" dirty="0"/>
              <a:t>It will prompt for confirmation please type “</a:t>
            </a:r>
            <a:r>
              <a:rPr lang="en-IN" sz="1600" dirty="0">
                <a:solidFill>
                  <a:schemeClr val="accent4"/>
                </a:solidFill>
              </a:rPr>
              <a:t>yes</a:t>
            </a:r>
            <a:r>
              <a:rPr lang="en-IN" sz="1600" dirty="0"/>
              <a:t>”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BA015-16DC-72E5-41E1-4640A37A74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DCF8-E745-997F-7314-2059F8D5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Infra setup using Terraform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5CF28-2ECF-752A-A69A-B4AA64832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000" b="1" dirty="0"/>
              <a:t>Azure</a:t>
            </a:r>
            <a:r>
              <a:rPr lang="en-US" sz="1400" dirty="0"/>
              <a:t> </a:t>
            </a:r>
          </a:p>
          <a:p>
            <a:pPr marL="76200" indent="0">
              <a:buNone/>
            </a:pPr>
            <a:endParaRPr lang="en-US" sz="1400" dirty="0"/>
          </a:p>
          <a:p>
            <a:pPr marL="76200" indent="0">
              <a:buNone/>
            </a:pPr>
            <a:r>
              <a:rPr lang="en-US" sz="1600" dirty="0"/>
              <a:t>Note: Kindly install azure cli for using azure command </a:t>
            </a:r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r>
              <a:rPr lang="en-US" sz="1600" dirty="0"/>
              <a:t>To login into azure account</a:t>
            </a:r>
          </a:p>
          <a:p>
            <a:endParaRPr lang="en-US" sz="1600" dirty="0"/>
          </a:p>
          <a:p>
            <a:r>
              <a:rPr lang="en-US" sz="1600" dirty="0"/>
              <a:t>Open git bash and type “</a:t>
            </a:r>
            <a:r>
              <a:rPr lang="en-US" sz="1600" dirty="0" err="1">
                <a:solidFill>
                  <a:schemeClr val="accent4"/>
                </a:solidFill>
              </a:rPr>
              <a:t>az</a:t>
            </a:r>
            <a:r>
              <a:rPr lang="en-US" sz="1600" dirty="0">
                <a:solidFill>
                  <a:schemeClr val="accent4"/>
                </a:solidFill>
              </a:rPr>
              <a:t> login</a:t>
            </a:r>
            <a:r>
              <a:rPr lang="en-US" sz="1600" dirty="0"/>
              <a:t>”</a:t>
            </a:r>
          </a:p>
          <a:p>
            <a:endParaRPr lang="en-US" sz="1600" dirty="0"/>
          </a:p>
          <a:p>
            <a:r>
              <a:rPr lang="en-US" sz="1600" dirty="0"/>
              <a:t>It will prompt open bowser kindly authenticate  with your azure credentials</a:t>
            </a:r>
          </a:p>
          <a:p>
            <a:pPr marL="76200" indent="0">
              <a:buNone/>
            </a:pPr>
            <a:endParaRPr lang="en-US" sz="1600" dirty="0"/>
          </a:p>
          <a:p>
            <a:r>
              <a:rPr lang="en-IN" sz="1600" dirty="0"/>
              <a:t>Navigate to the root folder/ path where the terraform code for azure downloaded and open to code using any code editor(</a:t>
            </a:r>
            <a:r>
              <a:rPr lang="en-IN" sz="1600" dirty="0" err="1"/>
              <a:t>eg:visual</a:t>
            </a:r>
            <a:r>
              <a:rPr lang="en-IN" sz="1600" dirty="0"/>
              <a:t> studio)</a:t>
            </a:r>
          </a:p>
          <a:p>
            <a:endParaRPr lang="en-IN" sz="1600" dirty="0"/>
          </a:p>
          <a:p>
            <a:r>
              <a:rPr lang="en-IN" sz="1600" dirty="0"/>
              <a:t>Open the </a:t>
            </a:r>
            <a:r>
              <a:rPr lang="en-IN" sz="1600" dirty="0">
                <a:solidFill>
                  <a:schemeClr val="accent4"/>
                </a:solidFill>
              </a:rPr>
              <a:t>variable.tf  </a:t>
            </a:r>
            <a:r>
              <a:rPr lang="en-IN" sz="1600" dirty="0"/>
              <a:t>file kindly provide name to azure resource group, </a:t>
            </a:r>
            <a:r>
              <a:rPr lang="en-IN" sz="1600" dirty="0" err="1"/>
              <a:t>resource_group_location</a:t>
            </a:r>
            <a:r>
              <a:rPr lang="en-IN" sz="1600" dirty="0"/>
              <a:t>,  </a:t>
            </a:r>
            <a:r>
              <a:rPr lang="en-IN" sz="1600" dirty="0" err="1"/>
              <a:t>azurerm_cosmosdb_account_name</a:t>
            </a:r>
            <a:r>
              <a:rPr lang="en-IN" sz="1600" dirty="0"/>
              <a:t>,  </a:t>
            </a:r>
            <a:r>
              <a:rPr lang="en-IN" sz="1600" dirty="0" err="1"/>
              <a:t>failover_location</a:t>
            </a:r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Open git bash navigate to the terraform script path and run “</a:t>
            </a:r>
            <a:r>
              <a:rPr lang="en-IN" sz="1600" dirty="0">
                <a:solidFill>
                  <a:schemeClr val="accent4"/>
                </a:solidFill>
              </a:rPr>
              <a:t>terraform </a:t>
            </a:r>
            <a:r>
              <a:rPr lang="en-IN" sz="1600" dirty="0" err="1">
                <a:solidFill>
                  <a:schemeClr val="accent4"/>
                </a:solidFill>
              </a:rPr>
              <a:t>init</a:t>
            </a:r>
            <a:r>
              <a:rPr lang="en-IN" sz="1600" dirty="0"/>
              <a:t>”</a:t>
            </a:r>
          </a:p>
          <a:p>
            <a:endParaRPr lang="en-IN" sz="1600" dirty="0"/>
          </a:p>
          <a:p>
            <a:r>
              <a:rPr lang="en-IN" sz="1600" dirty="0"/>
              <a:t>Ones the </a:t>
            </a:r>
            <a:r>
              <a:rPr lang="en-IN" sz="1600" dirty="0" err="1"/>
              <a:t>init</a:t>
            </a:r>
            <a:r>
              <a:rPr lang="en-IN" sz="1600" dirty="0"/>
              <a:t> is successful kindly run “</a:t>
            </a:r>
            <a:r>
              <a:rPr lang="en-IN" sz="1600" dirty="0">
                <a:solidFill>
                  <a:schemeClr val="accent4"/>
                </a:solidFill>
              </a:rPr>
              <a:t>terraform plan</a:t>
            </a:r>
            <a:r>
              <a:rPr lang="en-IN" sz="1600" dirty="0"/>
              <a:t>”</a:t>
            </a:r>
          </a:p>
          <a:p>
            <a:endParaRPr lang="en-IN" sz="1600" dirty="0"/>
          </a:p>
          <a:p>
            <a:r>
              <a:rPr lang="en-IN" sz="1600" dirty="0"/>
              <a:t>Ones the plan is generated successful  run “</a:t>
            </a:r>
            <a:r>
              <a:rPr lang="en-IN" sz="1600" dirty="0">
                <a:solidFill>
                  <a:schemeClr val="accent4"/>
                </a:solidFill>
              </a:rPr>
              <a:t>terraform apply</a:t>
            </a:r>
            <a:r>
              <a:rPr lang="en-IN" sz="1600" dirty="0"/>
              <a:t>”</a:t>
            </a:r>
          </a:p>
          <a:p>
            <a:endParaRPr lang="en-IN" sz="1600" dirty="0"/>
          </a:p>
          <a:p>
            <a:r>
              <a:rPr lang="en-IN" sz="1600" dirty="0"/>
              <a:t>It will prompt for confirmation please type “</a:t>
            </a:r>
            <a:r>
              <a:rPr lang="en-IN" sz="1600" dirty="0">
                <a:solidFill>
                  <a:schemeClr val="accent4"/>
                </a:solidFill>
              </a:rPr>
              <a:t>yes</a:t>
            </a:r>
            <a:r>
              <a:rPr lang="en-IN" sz="1600" dirty="0"/>
              <a:t>”</a:t>
            </a:r>
          </a:p>
          <a:p>
            <a:pPr marL="76200" indent="0">
              <a:buNone/>
            </a:pPr>
            <a:endParaRPr lang="en-US" sz="1400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07A63-1D8A-0630-AFD8-1FDA05C291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8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3502-E254-2103-A658-A8DCC6D4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created by terraform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0E0F-75EA-36CB-95BF-D3A854DC2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1600" dirty="0"/>
              <a:t>The terraform script will create </a:t>
            </a:r>
          </a:p>
          <a:p>
            <a:pPr marL="76200" indent="0">
              <a:buNone/>
            </a:pPr>
            <a:endParaRPr lang="en-US" sz="1600" dirty="0"/>
          </a:p>
          <a:p>
            <a:r>
              <a:rPr lang="en-US" sz="1600" dirty="0"/>
              <a:t>Environment – Confluent_L100</a:t>
            </a:r>
          </a:p>
          <a:p>
            <a:endParaRPr lang="en-US" sz="1600" dirty="0"/>
          </a:p>
          <a:p>
            <a:r>
              <a:rPr lang="en-US" sz="1600" dirty="0"/>
              <a:t>Cluster – C1</a:t>
            </a:r>
          </a:p>
          <a:p>
            <a:endParaRPr lang="en-US" sz="1600" dirty="0"/>
          </a:p>
          <a:p>
            <a:r>
              <a:rPr lang="en-US" sz="1600" dirty="0"/>
              <a:t>Topic – users</a:t>
            </a:r>
            <a:r>
              <a:rPr lang="en-IN" sz="1600" dirty="0"/>
              <a:t> and pageview</a:t>
            </a:r>
          </a:p>
          <a:p>
            <a:endParaRPr lang="en-IN" sz="1600" dirty="0"/>
          </a:p>
          <a:p>
            <a:r>
              <a:rPr lang="en-IN" sz="1600" dirty="0"/>
              <a:t>Source Connectors - </a:t>
            </a:r>
            <a:r>
              <a:rPr lang="en-IN" sz="1600" dirty="0" err="1"/>
              <a:t>DatagenSourceConnector_pv</a:t>
            </a:r>
            <a:r>
              <a:rPr lang="en-IN" sz="1600" dirty="0"/>
              <a:t> and </a:t>
            </a:r>
            <a:r>
              <a:rPr lang="en-IN" sz="1600" dirty="0" err="1"/>
              <a:t>DatagenSourceConnector_users</a:t>
            </a:r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Ksql – </a:t>
            </a:r>
            <a:r>
              <a:rPr lang="en-IN" sz="1600" dirty="0" err="1"/>
              <a:t>ksqlDB</a:t>
            </a:r>
            <a:endParaRPr lang="en-IN" sz="1600" dirty="0"/>
          </a:p>
          <a:p>
            <a:pPr marL="76200" indent="0">
              <a:buNone/>
            </a:pPr>
            <a:endParaRPr lang="en-IN" sz="1600" dirty="0"/>
          </a:p>
          <a:p>
            <a:r>
              <a:rPr lang="en-IN" sz="1600" dirty="0" err="1"/>
              <a:t>CosmosDB</a:t>
            </a:r>
            <a:r>
              <a:rPr lang="en-IN" sz="1600" dirty="0"/>
              <a:t> – Confluent_L100</a:t>
            </a:r>
          </a:p>
          <a:p>
            <a:pPr marL="76200" indent="0">
              <a:buNone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9CC37-F996-4852-87F7-422DB7A82B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0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8174-277E-3485-A7E6-B26D4379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steps – Ksql raw stream queries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AFE10-FD06-BE41-4539-1B92CF20A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1600" dirty="0"/>
              <a:t>We are going to create two streams for users and pageview</a:t>
            </a:r>
          </a:p>
          <a:p>
            <a:pPr marL="76200" indent="0">
              <a:buNone/>
            </a:pPr>
            <a:endParaRPr lang="en-US" sz="1600" dirty="0"/>
          </a:p>
          <a:p>
            <a:r>
              <a:rPr lang="en-US" sz="1600" dirty="0"/>
              <a:t>Open Ksql and run the below query in sequences</a:t>
            </a:r>
          </a:p>
          <a:p>
            <a:endParaRPr lang="en-US" sz="1600" dirty="0"/>
          </a:p>
          <a:p>
            <a:r>
              <a:rPr lang="en-US" sz="1600" dirty="0"/>
              <a:t>CREATE STREAM </a:t>
            </a:r>
            <a:r>
              <a:rPr lang="en-US" sz="1600" dirty="0" err="1"/>
              <a:t>stream_users_raw</a:t>
            </a:r>
            <a:r>
              <a:rPr lang="en-US" sz="1600" dirty="0"/>
              <a:t> ( </a:t>
            </a:r>
            <a:r>
              <a:rPr lang="en-US" sz="1600" dirty="0" err="1"/>
              <a:t>registertime</a:t>
            </a:r>
            <a:r>
              <a:rPr lang="en-US" sz="1600" dirty="0"/>
              <a:t> BIGINT, </a:t>
            </a:r>
            <a:r>
              <a:rPr lang="en-US" sz="1600" dirty="0" err="1"/>
              <a:t>userid</a:t>
            </a:r>
            <a:r>
              <a:rPr lang="en-US" sz="1600" dirty="0"/>
              <a:t> VARCHAR, </a:t>
            </a:r>
            <a:r>
              <a:rPr lang="en-US" sz="1600" dirty="0" err="1"/>
              <a:t>regionid</a:t>
            </a:r>
            <a:r>
              <a:rPr lang="en-US" sz="1600" dirty="0"/>
              <a:t> VARCHAR, gender VARCHAR ) WITH ( KAFKA_TOPIC = 'users', VALUE_FORMAT = 'JSON’ );</a:t>
            </a:r>
          </a:p>
          <a:p>
            <a:endParaRPr lang="en-US" sz="1600" dirty="0"/>
          </a:p>
          <a:p>
            <a:r>
              <a:rPr lang="en-US" sz="1600" dirty="0"/>
              <a:t>CREATE STREAM </a:t>
            </a:r>
            <a:r>
              <a:rPr lang="en-US" sz="1600" dirty="0" err="1"/>
              <a:t>stream_pageview_raw</a:t>
            </a:r>
            <a:r>
              <a:rPr lang="en-US" sz="1600" dirty="0"/>
              <a:t> (</a:t>
            </a:r>
            <a:r>
              <a:rPr lang="en-US" sz="1600" dirty="0" err="1"/>
              <a:t>viewtime</a:t>
            </a:r>
            <a:r>
              <a:rPr lang="en-US" sz="1600" dirty="0"/>
              <a:t> BIGINT, </a:t>
            </a:r>
            <a:r>
              <a:rPr lang="en-US" sz="1600" dirty="0" err="1"/>
              <a:t>userid</a:t>
            </a:r>
            <a:r>
              <a:rPr lang="en-US" sz="1600" dirty="0"/>
              <a:t> VARCHAR, </a:t>
            </a:r>
            <a:r>
              <a:rPr lang="en-US" sz="1600" dirty="0" err="1"/>
              <a:t>pageid</a:t>
            </a:r>
            <a:r>
              <a:rPr lang="en-US" sz="1600" dirty="0"/>
              <a:t> VARCHAR) WITH (KAFKA_TOPIC = 'pageview', VALUE_FORMAT = 'JSON’);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IN" sz="1600" b="1" dirty="0"/>
              <a:t>Note: Kindly execute the query in single line to avoid space/ special character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895A6-86E4-FD08-D784-0FD4705E85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2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E532-C7AF-7175-B155-B785B081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KSQL  Join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1EF61-EF30-B4E0-D7E8-1A059D5C9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3350" y="1453975"/>
            <a:ext cx="14841300" cy="72875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76200" indent="0">
              <a:buNone/>
            </a:pPr>
            <a:r>
              <a:rPr lang="en-US" b="1" dirty="0"/>
              <a:t>Join Query for User and Pageview</a:t>
            </a:r>
          </a:p>
          <a:p>
            <a:pPr marL="7620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CREATE STREAM STREAM_PAGEVIEW_FEMALE WITH (KAFKA_TOPIC='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pageview_female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', PARTITIONS=2, REPLICAS=3) AS SELECT  STREAM_USERS_RAW.USERID USERID,  STREAM_PAGEVIEW_RAW.PAGEID PAGEID,  STREAM_USERS_RAW.REGIONID REGIONID,  STREAM_USERS_RAW.GENDER GENDER,  STREAM_PAGEVIEW_RAW.VIEWTIME VIEWTIME,  (CAST(STREAM_USERS_RAW.REGISTERTIME AS STRING) + CAST(STREAM_PAGEVIEW_RAW.VIEWTIME AS STRING)) KEYFROM STREAM_PAGEVIEW_RAW STREAM_PAGEVIEW_RAWLEFT OUTER JOIN STREAM_USERS_RAW 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STREAM_USERS_RAW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 WITHIN 1 HOURS ON ((STREAM_PAGEVIEW_RAW.USERID = STREAM_USERS_RAW.USERID))WHERE (STREAM_USERS_RAW.GENDER = 'FEMALE')EMIT CHANGES;</a:t>
            </a:r>
          </a:p>
          <a:p>
            <a:pPr marL="76200" indent="0">
              <a:buNone/>
            </a:pP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  <a:p>
            <a:pPr marL="76200" indent="0">
              <a:buNone/>
            </a:pPr>
            <a:r>
              <a:rPr lang="en-IN" sz="1200" b="1" dirty="0"/>
              <a:t>Note: Kindly execute the query in single line to avoid space/ special character error</a:t>
            </a:r>
          </a:p>
          <a:p>
            <a:pPr marL="76200" indent="0">
              <a:buNone/>
            </a:pP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27BCF-0139-E72D-C9C6-C0316C5B98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7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E532-C7AF-7175-B155-B785B081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KSQL queries-Use case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1EF61-EF30-B4E0-D7E8-1A059D5C9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76200" indent="0">
              <a:buNone/>
            </a:pPr>
            <a:r>
              <a:rPr lang="en-US" b="1" dirty="0"/>
              <a:t>Case 1 : Region wise view count</a:t>
            </a:r>
          </a:p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sz="1600" dirty="0"/>
              <a:t>The page view counts with respect to each region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76200" indent="0">
              <a:buNone/>
            </a:pP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CREATE TABLE TBL_PAGEVIEW_REGION WITH (KAFKA_TOPIC='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pageview_region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’, KEY_FORMAT='JSON', PARTITIONS=2, REPLICAS=3) AS SELECT  STREAM_PAGEVIEW_FEMALE.REGIONID REGIONID,  COUNT(STREAM_PAGEVIEW_FEMALE.PAGEID) PAGEVIEWFROM STREAM_PAGEVIEW_FEMALE STREAM_PAGEVIEW_FEMALEWINDOW TUMBLING ( SIZE 1 HOURS ) GROUP BY STREAM_PAGEVIEW_FEMALE.REGIONIDEMIT CHANGES;</a:t>
            </a:r>
          </a:p>
          <a:p>
            <a:pPr marL="76200" indent="0">
              <a:buNone/>
            </a:pP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  <a:p>
            <a:pPr marL="76200" indent="0">
              <a:buNone/>
            </a:pPr>
            <a:r>
              <a:rPr lang="en-IN" sz="1200" b="1" dirty="0"/>
              <a:t>Note: Kindly execute the query in single line to avoid space/ special character error</a:t>
            </a:r>
          </a:p>
          <a:p>
            <a:pPr marL="76200" indent="0">
              <a:buNone/>
            </a:pPr>
            <a:endParaRPr lang="en-US" sz="12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27BCF-0139-E72D-C9C6-C0316C5B98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34010"/>
      </p:ext>
    </p:extLst>
  </p:cSld>
  <p:clrMapOvr>
    <a:masterClrMapping/>
  </p:clrMapOvr>
</p:sld>
</file>

<file path=ppt/theme/theme1.xml><?xml version="1.0" encoding="utf-8"?>
<a:theme xmlns:a="http://schemas.openxmlformats.org/drawingml/2006/main" name="Confluent Template 2023">
  <a:themeElements>
    <a:clrScheme name="Confluent">
      <a:dk1>
        <a:srgbClr val="040531"/>
      </a:dk1>
      <a:lt1>
        <a:srgbClr val="FFFFFF"/>
      </a:lt1>
      <a:dk2>
        <a:srgbClr val="040531"/>
      </a:dk2>
      <a:lt2>
        <a:srgbClr val="F5F7FF"/>
      </a:lt2>
      <a:accent1>
        <a:srgbClr val="0099FF"/>
      </a:accent1>
      <a:accent2>
        <a:srgbClr val="3A21ED"/>
      </a:accent2>
      <a:accent3>
        <a:srgbClr val="AA2BCE"/>
      </a:accent3>
      <a:accent4>
        <a:srgbClr val="14449A"/>
      </a:accent4>
      <a:accent5>
        <a:srgbClr val="0074A2"/>
      </a:accent5>
      <a:accent6>
        <a:srgbClr val="01CEDB"/>
      </a:accent6>
      <a:hlink>
        <a:srgbClr val="3A21ED"/>
      </a:hlink>
      <a:folHlink>
        <a:srgbClr val="FFC30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1161</Words>
  <Application>Microsoft Office PowerPoint</Application>
  <PresentationFormat>Custom</PresentationFormat>
  <Paragraphs>204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Montserrat</vt:lpstr>
      <vt:lpstr>Calibri</vt:lpstr>
      <vt:lpstr>Montserrat Medium</vt:lpstr>
      <vt:lpstr>Arial</vt:lpstr>
      <vt:lpstr>Montserrat SemiBold</vt:lpstr>
      <vt:lpstr>Confluent Template 2023</vt:lpstr>
      <vt:lpstr>Confluent_L100 Deployment Walkthrough</vt:lpstr>
      <vt:lpstr>High-level Architecture</vt:lpstr>
      <vt:lpstr>Automation Infra setup using Terraform</vt:lpstr>
      <vt:lpstr>Automation Infra setup using Terraform</vt:lpstr>
      <vt:lpstr>Automation Infra setup using Terraform</vt:lpstr>
      <vt:lpstr>Components created by terraform</vt:lpstr>
      <vt:lpstr>Manual steps – Ksql raw stream queries</vt:lpstr>
      <vt:lpstr>KSQL  Join queries</vt:lpstr>
      <vt:lpstr>KSQL queries-Use case 1</vt:lpstr>
      <vt:lpstr>KSQL queries-Use case 2</vt:lpstr>
      <vt:lpstr>KSQL queries-Use case 3</vt:lpstr>
      <vt:lpstr>CosmosDB sink connector Manual creation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Tushar</dc:creator>
  <cp:lastModifiedBy>Kishore Kumar K</cp:lastModifiedBy>
  <cp:revision>11</cp:revision>
  <dcterms:modified xsi:type="dcterms:W3CDTF">2023-05-03T14:35:13Z</dcterms:modified>
</cp:coreProperties>
</file>