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8" r:id="rId3"/>
    <p:sldId id="269" r:id="rId4"/>
    <p:sldId id="271" r:id="rId5"/>
    <p:sldId id="270" r:id="rId6"/>
    <p:sldId id="272" r:id="rId7"/>
    <p:sldId id="266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534" autoAdjust="0"/>
  </p:normalViewPr>
  <p:slideViewPr>
    <p:cSldViewPr snapToGrid="0" showGuides="1">
      <p:cViewPr varScale="1">
        <p:scale>
          <a:sx n="84" d="100"/>
          <a:sy n="84" d="100"/>
        </p:scale>
        <p:origin x="37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2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B8C85-F79F-48E0-B12E-39763057A72E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60299-9D4E-4F18-8112-608C058900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0299-9D4E-4F18-8112-608C058900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64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0299-9D4E-4F18-8112-608C058900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60299-9D4E-4F18-8112-608C0589006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576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grpSp>
          <p:nvGrpSpPr>
            <p:cNvPr id="66" name="组合 65"/>
            <p:cNvGrpSpPr/>
            <p:nvPr/>
          </p:nvGrpSpPr>
          <p:grpSpPr>
            <a:xfrm>
              <a:off x="9419170" y="5209186"/>
              <a:ext cx="2772829" cy="1648814"/>
              <a:chOff x="9419170" y="5209186"/>
              <a:chExt cx="2772829" cy="1648814"/>
            </a:xfrm>
          </p:grpSpPr>
          <p:sp>
            <p:nvSpPr>
              <p:cNvPr id="62" name="任意多边形: 形状 61"/>
              <p:cNvSpPr/>
              <p:nvPr/>
            </p:nvSpPr>
            <p:spPr>
              <a:xfrm rot="5400000" flipH="1">
                <a:off x="10267779" y="4933778"/>
                <a:ext cx="1209564" cy="2638877"/>
              </a:xfrm>
              <a:custGeom>
                <a:avLst/>
                <a:gdLst>
                  <a:gd name="connsiteX0" fmla="*/ 1376765 w 1376765"/>
                  <a:gd name="connsiteY0" fmla="*/ 0 h 3003656"/>
                  <a:gd name="connsiteX1" fmla="*/ 0 w 1376765"/>
                  <a:gd name="connsiteY1" fmla="*/ 0 h 3003656"/>
                  <a:gd name="connsiteX2" fmla="*/ 0 w 1376765"/>
                  <a:gd name="connsiteY2" fmla="*/ 3003656 h 3003656"/>
                  <a:gd name="connsiteX3" fmla="*/ 320127 w 1376765"/>
                  <a:gd name="connsiteY3" fmla="*/ 3003656 h 300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765" h="3003656">
                    <a:moveTo>
                      <a:pt x="1376765" y="0"/>
                    </a:moveTo>
                    <a:lnTo>
                      <a:pt x="0" y="0"/>
                    </a:lnTo>
                    <a:lnTo>
                      <a:pt x="0" y="3003656"/>
                    </a:lnTo>
                    <a:lnTo>
                      <a:pt x="320127" y="3003656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63" name="任意多边形: 形状 62"/>
              <p:cNvSpPr/>
              <p:nvPr/>
            </p:nvSpPr>
            <p:spPr>
              <a:xfrm rot="5400000" flipH="1">
                <a:off x="9981178" y="4647178"/>
                <a:ext cx="1648814" cy="2772829"/>
              </a:xfrm>
              <a:custGeom>
                <a:avLst/>
                <a:gdLst>
                  <a:gd name="connsiteX0" fmla="*/ 1876734 w 1876734"/>
                  <a:gd name="connsiteY0" fmla="*/ 0 h 3156124"/>
                  <a:gd name="connsiteX1" fmla="*/ 266796 w 1876734"/>
                  <a:gd name="connsiteY1" fmla="*/ 0 h 3156124"/>
                  <a:gd name="connsiteX2" fmla="*/ 0 w 1876734"/>
                  <a:gd name="connsiteY2" fmla="*/ 758408 h 3156124"/>
                  <a:gd name="connsiteX3" fmla="*/ 0 w 1876734"/>
                  <a:gd name="connsiteY3" fmla="*/ 3156124 h 3156124"/>
                  <a:gd name="connsiteX4" fmla="*/ 766460 w 1876734"/>
                  <a:gd name="connsiteY4" fmla="*/ 3156124 h 315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734" h="3156124">
                    <a:moveTo>
                      <a:pt x="1876734" y="0"/>
                    </a:moveTo>
                    <a:lnTo>
                      <a:pt x="266796" y="0"/>
                    </a:lnTo>
                    <a:lnTo>
                      <a:pt x="0" y="758408"/>
                    </a:lnTo>
                    <a:lnTo>
                      <a:pt x="0" y="3156124"/>
                    </a:lnTo>
                    <a:lnTo>
                      <a:pt x="766460" y="3156124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7488700" y="881392"/>
              <a:ext cx="4200670" cy="5332569"/>
              <a:chOff x="7488700" y="881392"/>
              <a:chExt cx="4200670" cy="5332569"/>
            </a:xfrm>
          </p:grpSpPr>
          <p:sp>
            <p:nvSpPr>
              <p:cNvPr id="34" name="平行四边形 33"/>
              <p:cNvSpPr/>
              <p:nvPr/>
            </p:nvSpPr>
            <p:spPr>
              <a:xfrm rot="16200000" flipH="1">
                <a:off x="9160185" y="2702110"/>
                <a:ext cx="3127900" cy="1930471"/>
              </a:xfrm>
              <a:prstGeom prst="parallelogram">
                <a:avLst/>
              </a:prstGeom>
              <a:gradFill flip="none" rotWithShape="1">
                <a:gsLst>
                  <a:gs pos="100000">
                    <a:schemeClr val="accent2"/>
                  </a:gs>
                  <a:gs pos="5000">
                    <a:schemeClr val="accent2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 rot="16200000" flipH="1">
                <a:off x="7403824" y="2101368"/>
                <a:ext cx="4370423" cy="1930471"/>
              </a:xfrm>
              <a:prstGeom prst="parallelogram">
                <a:avLst/>
              </a:pr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2" name="平行四边形 31"/>
              <p:cNvSpPr/>
              <p:nvPr/>
            </p:nvSpPr>
            <p:spPr>
              <a:xfrm rot="16200000" flipH="1">
                <a:off x="6268724" y="3063514"/>
                <a:ext cx="4370423" cy="1930471"/>
              </a:xfrm>
              <a:prstGeom prst="parallelogram">
                <a:avLst/>
              </a:prstGeom>
              <a:gradFill flip="none" rotWithShape="1">
                <a:gsLst>
                  <a:gs pos="95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0486570" y="0"/>
              <a:ext cx="1705430" cy="924553"/>
              <a:chOff x="10486570" y="0"/>
              <a:chExt cx="1705430" cy="924553"/>
            </a:xfrm>
          </p:grpSpPr>
          <p:sp>
            <p:nvSpPr>
              <p:cNvPr id="59" name="任意多边形: 形状 58"/>
              <p:cNvSpPr/>
              <p:nvPr/>
            </p:nvSpPr>
            <p:spPr>
              <a:xfrm rot="5400000" flipH="1">
                <a:off x="11300792" y="33346"/>
                <a:ext cx="924553" cy="857862"/>
              </a:xfrm>
              <a:custGeom>
                <a:avLst/>
                <a:gdLst>
                  <a:gd name="connsiteX0" fmla="*/ 924553 w 924553"/>
                  <a:gd name="connsiteY0" fmla="*/ 843553 h 857862"/>
                  <a:gd name="connsiteX1" fmla="*/ 924553 w 924553"/>
                  <a:gd name="connsiteY1" fmla="*/ 0 h 857862"/>
                  <a:gd name="connsiteX2" fmla="*/ 301782 w 924553"/>
                  <a:gd name="connsiteY2" fmla="*/ 0 h 857862"/>
                  <a:gd name="connsiteX3" fmla="*/ 0 w 924553"/>
                  <a:gd name="connsiteY3" fmla="*/ 857862 h 857862"/>
                  <a:gd name="connsiteX4" fmla="*/ 919520 w 924553"/>
                  <a:gd name="connsiteY4" fmla="*/ 857862 h 85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553" h="857862">
                    <a:moveTo>
                      <a:pt x="924553" y="843553"/>
                    </a:moveTo>
                    <a:lnTo>
                      <a:pt x="924553" y="0"/>
                    </a:lnTo>
                    <a:lnTo>
                      <a:pt x="301782" y="0"/>
                    </a:lnTo>
                    <a:lnTo>
                      <a:pt x="0" y="857862"/>
                    </a:lnTo>
                    <a:lnTo>
                      <a:pt x="919520" y="857862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58" name="任意多边形: 形状 57"/>
              <p:cNvSpPr/>
              <p:nvPr/>
            </p:nvSpPr>
            <p:spPr>
              <a:xfrm rot="5400000" flipH="1">
                <a:off x="10987786" y="-501216"/>
                <a:ext cx="702998" cy="1705429"/>
              </a:xfrm>
              <a:custGeom>
                <a:avLst/>
                <a:gdLst>
                  <a:gd name="connsiteX0" fmla="*/ 918094 w 918094"/>
                  <a:gd name="connsiteY0" fmla="*/ 2227238 h 2227238"/>
                  <a:gd name="connsiteX1" fmla="*/ 918094 w 918094"/>
                  <a:gd name="connsiteY1" fmla="*/ 0 h 2227238"/>
                  <a:gd name="connsiteX2" fmla="*/ 783507 w 918094"/>
                  <a:gd name="connsiteY2" fmla="*/ 0 h 2227238"/>
                  <a:gd name="connsiteX3" fmla="*/ 0 w 918094"/>
                  <a:gd name="connsiteY3" fmla="*/ 2227238 h 222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094" h="2227238">
                    <a:moveTo>
                      <a:pt x="918094" y="2227238"/>
                    </a:moveTo>
                    <a:lnTo>
                      <a:pt x="918094" y="0"/>
                    </a:lnTo>
                    <a:lnTo>
                      <a:pt x="783507" y="0"/>
                    </a:lnTo>
                    <a:lnTo>
                      <a:pt x="0" y="2227238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sp>
          <p:nvSpPr>
            <p:cNvPr id="55" name="任意多边形: 形状 54"/>
            <p:cNvSpPr/>
            <p:nvPr/>
          </p:nvSpPr>
          <p:spPr>
            <a:xfrm rot="5400000" flipH="1">
              <a:off x="449000" y="-449000"/>
              <a:ext cx="1308654" cy="2206655"/>
            </a:xfrm>
            <a:custGeom>
              <a:avLst/>
              <a:gdLst>
                <a:gd name="connsiteX0" fmla="*/ 1308654 w 1308654"/>
                <a:gd name="connsiteY0" fmla="*/ 2206655 h 2206655"/>
                <a:gd name="connsiteX1" fmla="*/ 1308654 w 1308654"/>
                <a:gd name="connsiteY1" fmla="*/ 0 h 2206655"/>
                <a:gd name="connsiteX2" fmla="*/ 863867 w 1308654"/>
                <a:gd name="connsiteY2" fmla="*/ 0 h 2206655"/>
                <a:gd name="connsiteX3" fmla="*/ 0 w 1308654"/>
                <a:gd name="connsiteY3" fmla="*/ 2206655 h 220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654" h="2206655">
                  <a:moveTo>
                    <a:pt x="1308654" y="2206655"/>
                  </a:moveTo>
                  <a:lnTo>
                    <a:pt x="1308654" y="0"/>
                  </a:lnTo>
                  <a:lnTo>
                    <a:pt x="863867" y="0"/>
                  </a:lnTo>
                  <a:lnTo>
                    <a:pt x="0" y="2206655"/>
                  </a:lnTo>
                  <a:close/>
                </a:path>
              </a:pathLst>
            </a:custGeom>
            <a:gradFill flip="none" rotWithShape="0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65" name="任意多边形: 形状 64"/>
            <p:cNvSpPr/>
            <p:nvPr/>
          </p:nvSpPr>
          <p:spPr>
            <a:xfrm rot="5400000" flipH="1">
              <a:off x="345972" y="5380613"/>
              <a:ext cx="1131415" cy="1823359"/>
            </a:xfrm>
            <a:custGeom>
              <a:avLst/>
              <a:gdLst>
                <a:gd name="connsiteX0" fmla="*/ 1131415 w 1131415"/>
                <a:gd name="connsiteY0" fmla="*/ 0 h 1823359"/>
                <a:gd name="connsiteX1" fmla="*/ 0 w 1131415"/>
                <a:gd name="connsiteY1" fmla="*/ 0 h 1823359"/>
                <a:gd name="connsiteX2" fmla="*/ 0 w 1131415"/>
                <a:gd name="connsiteY2" fmla="*/ 1823359 h 1823359"/>
                <a:gd name="connsiteX3" fmla="*/ 489987 w 1131415"/>
                <a:gd name="connsiteY3" fmla="*/ 1823359 h 182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415" h="1823359">
                  <a:moveTo>
                    <a:pt x="1131415" y="0"/>
                  </a:moveTo>
                  <a:lnTo>
                    <a:pt x="0" y="0"/>
                  </a:lnTo>
                  <a:lnTo>
                    <a:pt x="0" y="1823359"/>
                  </a:lnTo>
                  <a:lnTo>
                    <a:pt x="489987" y="1823359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1568603"/>
            <a:ext cx="6692900" cy="2137298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400" y="3810586"/>
            <a:ext cx="6692900" cy="995332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910603"/>
            <a:ext cx="6692895" cy="293607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256364"/>
            <a:ext cx="6692895" cy="293607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60400" y="1130300"/>
            <a:ext cx="10858500" cy="5003800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>
              <a:buFont typeface="+mj-lt"/>
              <a:buAutoNum type="arabicPeriod"/>
              <a:defRPr/>
            </a:lvl4pPr>
            <a:lvl5pPr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-1" y="0"/>
            <a:ext cx="12192001" cy="6858001"/>
            <a:chOff x="-1" y="0"/>
            <a:chExt cx="12192001" cy="6858001"/>
          </a:xfrm>
        </p:grpSpPr>
        <p:grpSp>
          <p:nvGrpSpPr>
            <p:cNvPr id="28" name="组合 27"/>
            <p:cNvGrpSpPr/>
            <p:nvPr/>
          </p:nvGrpSpPr>
          <p:grpSpPr>
            <a:xfrm>
              <a:off x="-1" y="2627708"/>
              <a:ext cx="3621019" cy="4230293"/>
              <a:chOff x="-1" y="2627708"/>
              <a:chExt cx="3621019" cy="4230293"/>
            </a:xfrm>
          </p:grpSpPr>
          <p:sp>
            <p:nvSpPr>
              <p:cNvPr id="22" name="任意多边形: 形状 21"/>
              <p:cNvSpPr/>
              <p:nvPr/>
            </p:nvSpPr>
            <p:spPr>
              <a:xfrm rot="5400000" flipH="1">
                <a:off x="492548" y="3729530"/>
                <a:ext cx="2635922" cy="3621019"/>
              </a:xfrm>
              <a:custGeom>
                <a:avLst/>
                <a:gdLst>
                  <a:gd name="connsiteX0" fmla="*/ 2635922 w 2635922"/>
                  <a:gd name="connsiteY0" fmla="*/ 0 h 3621019"/>
                  <a:gd name="connsiteX1" fmla="*/ 677536 w 2635922"/>
                  <a:gd name="connsiteY1" fmla="*/ 0 h 3621019"/>
                  <a:gd name="connsiteX2" fmla="*/ 0 w 2635922"/>
                  <a:gd name="connsiteY2" fmla="*/ 1926000 h 3621019"/>
                  <a:gd name="connsiteX3" fmla="*/ 0 w 2635922"/>
                  <a:gd name="connsiteY3" fmla="*/ 3621019 h 3621019"/>
                  <a:gd name="connsiteX4" fmla="*/ 1362106 w 2635922"/>
                  <a:gd name="connsiteY4" fmla="*/ 3621019 h 362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35922" h="3621019">
                    <a:moveTo>
                      <a:pt x="2635922" y="0"/>
                    </a:moveTo>
                    <a:lnTo>
                      <a:pt x="677536" y="0"/>
                    </a:lnTo>
                    <a:lnTo>
                      <a:pt x="0" y="1926000"/>
                    </a:lnTo>
                    <a:lnTo>
                      <a:pt x="0" y="3621019"/>
                    </a:lnTo>
                    <a:lnTo>
                      <a:pt x="1362106" y="3621019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 rot="5400000" flipH="1">
                <a:off x="-13132" y="2640840"/>
                <a:ext cx="2469390" cy="2443126"/>
              </a:xfrm>
              <a:custGeom>
                <a:avLst/>
                <a:gdLst>
                  <a:gd name="connsiteX0" fmla="*/ 2469390 w 2469390"/>
                  <a:gd name="connsiteY0" fmla="*/ 0 h 2443126"/>
                  <a:gd name="connsiteX1" fmla="*/ 859453 w 2469390"/>
                  <a:gd name="connsiteY1" fmla="*/ 0 h 2443126"/>
                  <a:gd name="connsiteX2" fmla="*/ 0 w 2469390"/>
                  <a:gd name="connsiteY2" fmla="*/ 2443126 h 2443126"/>
                  <a:gd name="connsiteX3" fmla="*/ 1609937 w 2469390"/>
                  <a:gd name="connsiteY3" fmla="*/ 2443126 h 2443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9390" h="2443126">
                    <a:moveTo>
                      <a:pt x="2469390" y="0"/>
                    </a:moveTo>
                    <a:lnTo>
                      <a:pt x="859453" y="0"/>
                    </a:lnTo>
                    <a:lnTo>
                      <a:pt x="0" y="2443126"/>
                    </a:lnTo>
                    <a:lnTo>
                      <a:pt x="1609937" y="2443126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 rot="5400000" flipH="1">
                <a:off x="-220288" y="3997101"/>
                <a:ext cx="2782095" cy="2341519"/>
              </a:xfrm>
              <a:custGeom>
                <a:avLst/>
                <a:gdLst>
                  <a:gd name="connsiteX0" fmla="*/ 2782095 w 2782095"/>
                  <a:gd name="connsiteY0" fmla="*/ 0 h 2341519"/>
                  <a:gd name="connsiteX1" fmla="*/ 823709 w 2782095"/>
                  <a:gd name="connsiteY1" fmla="*/ 0 h 2341519"/>
                  <a:gd name="connsiteX2" fmla="*/ 0 w 2782095"/>
                  <a:gd name="connsiteY2" fmla="*/ 2341519 h 2341519"/>
                  <a:gd name="connsiteX3" fmla="*/ 1958386 w 2782095"/>
                  <a:gd name="connsiteY3" fmla="*/ 2341519 h 2341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82095" h="2341519">
                    <a:moveTo>
                      <a:pt x="2782095" y="0"/>
                    </a:moveTo>
                    <a:lnTo>
                      <a:pt x="823709" y="0"/>
                    </a:lnTo>
                    <a:lnTo>
                      <a:pt x="0" y="2341519"/>
                    </a:lnTo>
                    <a:lnTo>
                      <a:pt x="1958386" y="2341519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964761" y="0"/>
              <a:ext cx="2227239" cy="924553"/>
              <a:chOff x="9964761" y="0"/>
              <a:chExt cx="2227239" cy="924553"/>
            </a:xfrm>
          </p:grpSpPr>
          <p:sp>
            <p:nvSpPr>
              <p:cNvPr id="26" name="任意多边形: 形状 25"/>
              <p:cNvSpPr/>
              <p:nvPr/>
            </p:nvSpPr>
            <p:spPr>
              <a:xfrm rot="5400000" flipH="1">
                <a:off x="11319337" y="51891"/>
                <a:ext cx="924553" cy="820772"/>
              </a:xfrm>
              <a:custGeom>
                <a:avLst/>
                <a:gdLst>
                  <a:gd name="connsiteX0" fmla="*/ 924553 w 924553"/>
                  <a:gd name="connsiteY0" fmla="*/ 806464 h 820772"/>
                  <a:gd name="connsiteX1" fmla="*/ 924553 w 924553"/>
                  <a:gd name="connsiteY1" fmla="*/ 0 h 820772"/>
                  <a:gd name="connsiteX2" fmla="*/ 288734 w 924553"/>
                  <a:gd name="connsiteY2" fmla="*/ 0 h 820772"/>
                  <a:gd name="connsiteX3" fmla="*/ 0 w 924553"/>
                  <a:gd name="connsiteY3" fmla="*/ 820772 h 820772"/>
                  <a:gd name="connsiteX4" fmla="*/ 919520 w 924553"/>
                  <a:gd name="connsiteY4" fmla="*/ 820772 h 8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553" h="820772">
                    <a:moveTo>
                      <a:pt x="924553" y="806464"/>
                    </a:moveTo>
                    <a:lnTo>
                      <a:pt x="924553" y="0"/>
                    </a:lnTo>
                    <a:lnTo>
                      <a:pt x="288734" y="0"/>
                    </a:lnTo>
                    <a:lnTo>
                      <a:pt x="0" y="820772"/>
                    </a:lnTo>
                    <a:lnTo>
                      <a:pt x="919520" y="820772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 rot="5400000" flipH="1">
                <a:off x="10619333" y="-654572"/>
                <a:ext cx="918094" cy="2227238"/>
              </a:xfrm>
              <a:custGeom>
                <a:avLst/>
                <a:gdLst>
                  <a:gd name="connsiteX0" fmla="*/ 918094 w 918094"/>
                  <a:gd name="connsiteY0" fmla="*/ 2227238 h 2227238"/>
                  <a:gd name="connsiteX1" fmla="*/ 918094 w 918094"/>
                  <a:gd name="connsiteY1" fmla="*/ 0 h 2227238"/>
                  <a:gd name="connsiteX2" fmla="*/ 783507 w 918094"/>
                  <a:gd name="connsiteY2" fmla="*/ 0 h 2227238"/>
                  <a:gd name="connsiteX3" fmla="*/ 0 w 918094"/>
                  <a:gd name="connsiteY3" fmla="*/ 2227238 h 222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094" h="2227238">
                    <a:moveTo>
                      <a:pt x="918094" y="2227238"/>
                    </a:moveTo>
                    <a:lnTo>
                      <a:pt x="918094" y="0"/>
                    </a:lnTo>
                    <a:lnTo>
                      <a:pt x="783507" y="0"/>
                    </a:lnTo>
                    <a:lnTo>
                      <a:pt x="0" y="2227238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sp>
          <p:nvSpPr>
            <p:cNvPr id="30" name="任意多边形: 形状 29"/>
            <p:cNvSpPr/>
            <p:nvPr/>
          </p:nvSpPr>
          <p:spPr>
            <a:xfrm rot="5400000" flipH="1">
              <a:off x="10886461" y="5552462"/>
              <a:ext cx="679498" cy="1931578"/>
            </a:xfrm>
            <a:custGeom>
              <a:avLst/>
              <a:gdLst>
                <a:gd name="connsiteX0" fmla="*/ 679498 w 679498"/>
                <a:gd name="connsiteY0" fmla="*/ 0 h 1931578"/>
                <a:gd name="connsiteX1" fmla="*/ 0 w 679498"/>
                <a:gd name="connsiteY1" fmla="*/ 0 h 1931578"/>
                <a:gd name="connsiteX2" fmla="*/ 0 w 679498"/>
                <a:gd name="connsiteY2" fmla="*/ 1931578 h 193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9498" h="1931578">
                  <a:moveTo>
                    <a:pt x="679498" y="0"/>
                  </a:moveTo>
                  <a:lnTo>
                    <a:pt x="0" y="0"/>
                  </a:lnTo>
                  <a:lnTo>
                    <a:pt x="0" y="1931578"/>
                  </a:lnTo>
                  <a:close/>
                </a:path>
              </a:pathLst>
            </a:custGeom>
            <a:gradFill flip="none" rotWithShape="0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3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1" y="-1"/>
            <a:ext cx="12192001" cy="6858002"/>
            <a:chOff x="-1" y="-1"/>
            <a:chExt cx="12192001" cy="6858002"/>
          </a:xfrm>
        </p:grpSpPr>
        <p:grpSp>
          <p:nvGrpSpPr>
            <p:cNvPr id="49" name="组合 48"/>
            <p:cNvGrpSpPr/>
            <p:nvPr/>
          </p:nvGrpSpPr>
          <p:grpSpPr>
            <a:xfrm>
              <a:off x="8847190" y="4771800"/>
              <a:ext cx="3344810" cy="2086200"/>
              <a:chOff x="8847190" y="4771800"/>
              <a:chExt cx="3344810" cy="2086200"/>
            </a:xfrm>
          </p:grpSpPr>
          <p:sp>
            <p:nvSpPr>
              <p:cNvPr id="42" name="任意多边形: 形状 41"/>
              <p:cNvSpPr/>
              <p:nvPr/>
            </p:nvSpPr>
            <p:spPr>
              <a:xfrm rot="5400000" flipH="1">
                <a:off x="10013096" y="4679096"/>
                <a:ext cx="1522591" cy="2835217"/>
              </a:xfrm>
              <a:custGeom>
                <a:avLst/>
                <a:gdLst>
                  <a:gd name="connsiteX0" fmla="*/ 1522591 w 1522591"/>
                  <a:gd name="connsiteY0" fmla="*/ 0 h 2835217"/>
                  <a:gd name="connsiteX1" fmla="*/ 0 w 1522591"/>
                  <a:gd name="connsiteY1" fmla="*/ 0 h 2835217"/>
                  <a:gd name="connsiteX2" fmla="*/ 0 w 1522591"/>
                  <a:gd name="connsiteY2" fmla="*/ 2835217 h 2835217"/>
                  <a:gd name="connsiteX3" fmla="*/ 525207 w 1522591"/>
                  <a:gd name="connsiteY3" fmla="*/ 2835217 h 2835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22591" h="2835217">
                    <a:moveTo>
                      <a:pt x="1522591" y="0"/>
                    </a:moveTo>
                    <a:lnTo>
                      <a:pt x="0" y="0"/>
                    </a:lnTo>
                    <a:lnTo>
                      <a:pt x="0" y="2835217"/>
                    </a:lnTo>
                    <a:lnTo>
                      <a:pt x="525207" y="2835217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 rot="5400000" flipH="1">
                <a:off x="9388386" y="4230604"/>
                <a:ext cx="2086199" cy="3168592"/>
              </a:xfrm>
              <a:custGeom>
                <a:avLst/>
                <a:gdLst>
                  <a:gd name="connsiteX0" fmla="*/ 2086199 w 2086199"/>
                  <a:gd name="connsiteY0" fmla="*/ 0 h 3168592"/>
                  <a:gd name="connsiteX1" fmla="*/ 476262 w 2086199"/>
                  <a:gd name="connsiteY1" fmla="*/ 0 h 3168592"/>
                  <a:gd name="connsiteX2" fmla="*/ 0 w 2086199"/>
                  <a:gd name="connsiteY2" fmla="*/ 1353849 h 3168592"/>
                  <a:gd name="connsiteX3" fmla="*/ 0 w 2086199"/>
                  <a:gd name="connsiteY3" fmla="*/ 3168592 h 3168592"/>
                  <a:gd name="connsiteX4" fmla="*/ 971539 w 2086199"/>
                  <a:gd name="connsiteY4" fmla="*/ 3168592 h 3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6199" h="3168592">
                    <a:moveTo>
                      <a:pt x="2086199" y="0"/>
                    </a:moveTo>
                    <a:lnTo>
                      <a:pt x="476262" y="0"/>
                    </a:lnTo>
                    <a:lnTo>
                      <a:pt x="0" y="1353849"/>
                    </a:lnTo>
                    <a:lnTo>
                      <a:pt x="0" y="3168592"/>
                    </a:lnTo>
                    <a:lnTo>
                      <a:pt x="971539" y="3168592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9185788" y="0"/>
              <a:ext cx="3006212" cy="1261059"/>
              <a:chOff x="9185788" y="0"/>
              <a:chExt cx="3006212" cy="1261059"/>
            </a:xfrm>
          </p:grpSpPr>
          <p:sp>
            <p:nvSpPr>
              <p:cNvPr id="36" name="任意多边形: 形状 35"/>
              <p:cNvSpPr/>
              <p:nvPr/>
            </p:nvSpPr>
            <p:spPr>
              <a:xfrm rot="5400000" flipH="1">
                <a:off x="10761597" y="-169343"/>
                <a:ext cx="1261059" cy="1599746"/>
              </a:xfrm>
              <a:custGeom>
                <a:avLst/>
                <a:gdLst>
                  <a:gd name="connsiteX0" fmla="*/ 1261059 w 1261059"/>
                  <a:gd name="connsiteY0" fmla="*/ 628867 h 1599746"/>
                  <a:gd name="connsiteX1" fmla="*/ 1261059 w 1261059"/>
                  <a:gd name="connsiteY1" fmla="*/ 0 h 1599746"/>
                  <a:gd name="connsiteX2" fmla="*/ 562765 w 1261059"/>
                  <a:gd name="connsiteY2" fmla="*/ 0 h 1599746"/>
                  <a:gd name="connsiteX3" fmla="*/ 0 w 1261059"/>
                  <a:gd name="connsiteY3" fmla="*/ 1599746 h 1599746"/>
                  <a:gd name="connsiteX4" fmla="*/ 919520 w 1261059"/>
                  <a:gd name="connsiteY4" fmla="*/ 1599746 h 1599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1059" h="1599746">
                    <a:moveTo>
                      <a:pt x="1261059" y="628867"/>
                    </a:moveTo>
                    <a:lnTo>
                      <a:pt x="1261059" y="0"/>
                    </a:lnTo>
                    <a:lnTo>
                      <a:pt x="562765" y="0"/>
                    </a:lnTo>
                    <a:lnTo>
                      <a:pt x="0" y="1599746"/>
                    </a:lnTo>
                    <a:lnTo>
                      <a:pt x="919520" y="1599746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 rot="5400000" flipH="1">
                <a:off x="10061594" y="-875805"/>
                <a:ext cx="1254600" cy="3006211"/>
              </a:xfrm>
              <a:custGeom>
                <a:avLst/>
                <a:gdLst>
                  <a:gd name="connsiteX0" fmla="*/ 1254600 w 1254600"/>
                  <a:gd name="connsiteY0" fmla="*/ 3006211 h 3006211"/>
                  <a:gd name="connsiteX1" fmla="*/ 1254600 w 1254600"/>
                  <a:gd name="connsiteY1" fmla="*/ 0 h 3006211"/>
                  <a:gd name="connsiteX2" fmla="*/ 1057537 w 1254600"/>
                  <a:gd name="connsiteY2" fmla="*/ 0 h 3006211"/>
                  <a:gd name="connsiteX3" fmla="*/ 0 w 1254600"/>
                  <a:gd name="connsiteY3" fmla="*/ 3006211 h 3006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54600" h="3006211">
                    <a:moveTo>
                      <a:pt x="1254600" y="3006211"/>
                    </a:moveTo>
                    <a:lnTo>
                      <a:pt x="1254600" y="0"/>
                    </a:lnTo>
                    <a:lnTo>
                      <a:pt x="1057537" y="0"/>
                    </a:lnTo>
                    <a:lnTo>
                      <a:pt x="0" y="3006211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-1" y="4493452"/>
              <a:ext cx="2731852" cy="2364549"/>
              <a:chOff x="-1" y="4493452"/>
              <a:chExt cx="2731852" cy="2364549"/>
            </a:xfrm>
          </p:grpSpPr>
          <p:sp>
            <p:nvSpPr>
              <p:cNvPr id="47" name="任意多边形: 形状 46"/>
              <p:cNvSpPr/>
              <p:nvPr/>
            </p:nvSpPr>
            <p:spPr>
              <a:xfrm rot="5400000" flipH="1">
                <a:off x="858162" y="4984311"/>
                <a:ext cx="1015527" cy="2731851"/>
              </a:xfrm>
              <a:custGeom>
                <a:avLst/>
                <a:gdLst>
                  <a:gd name="connsiteX0" fmla="*/ 1015527 w 1015527"/>
                  <a:gd name="connsiteY0" fmla="*/ 0 h 2731851"/>
                  <a:gd name="connsiteX1" fmla="*/ 0 w 1015527"/>
                  <a:gd name="connsiteY1" fmla="*/ 0 h 2731851"/>
                  <a:gd name="connsiteX2" fmla="*/ 0 w 1015527"/>
                  <a:gd name="connsiteY2" fmla="*/ 2731851 h 2731851"/>
                  <a:gd name="connsiteX3" fmla="*/ 54506 w 1015527"/>
                  <a:gd name="connsiteY3" fmla="*/ 2731851 h 2731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5527" h="2731851">
                    <a:moveTo>
                      <a:pt x="1015527" y="0"/>
                    </a:moveTo>
                    <a:lnTo>
                      <a:pt x="0" y="0"/>
                    </a:lnTo>
                    <a:lnTo>
                      <a:pt x="0" y="2731851"/>
                    </a:lnTo>
                    <a:lnTo>
                      <a:pt x="54506" y="2731851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 rot="5400000" flipH="1">
                <a:off x="-118698" y="4612150"/>
                <a:ext cx="1972614" cy="1735218"/>
              </a:xfrm>
              <a:custGeom>
                <a:avLst/>
                <a:gdLst>
                  <a:gd name="connsiteX0" fmla="*/ 1972614 w 1972614"/>
                  <a:gd name="connsiteY0" fmla="*/ 0 h 1735218"/>
                  <a:gd name="connsiteX1" fmla="*/ 610422 w 1972614"/>
                  <a:gd name="connsiteY1" fmla="*/ 0 h 1735218"/>
                  <a:gd name="connsiteX2" fmla="*/ 0 w 1972614"/>
                  <a:gd name="connsiteY2" fmla="*/ 1735218 h 1735218"/>
                  <a:gd name="connsiteX3" fmla="*/ 1362192 w 1972614"/>
                  <a:gd name="connsiteY3" fmla="*/ 1735218 h 173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2614" h="1735218">
                    <a:moveTo>
                      <a:pt x="1972614" y="0"/>
                    </a:moveTo>
                    <a:lnTo>
                      <a:pt x="610422" y="0"/>
                    </a:lnTo>
                    <a:lnTo>
                      <a:pt x="0" y="1735218"/>
                    </a:lnTo>
                    <a:lnTo>
                      <a:pt x="1362192" y="1735218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 rot="5400000" flipH="1">
                <a:off x="128487" y="5337241"/>
                <a:ext cx="1392272" cy="1649247"/>
              </a:xfrm>
              <a:custGeom>
                <a:avLst/>
                <a:gdLst>
                  <a:gd name="connsiteX0" fmla="*/ 1392272 w 1392272"/>
                  <a:gd name="connsiteY0" fmla="*/ 0 h 1649247"/>
                  <a:gd name="connsiteX1" fmla="*/ 0 w 1392272"/>
                  <a:gd name="connsiteY1" fmla="*/ 0 h 1649247"/>
                  <a:gd name="connsiteX2" fmla="*/ 0 w 1392272"/>
                  <a:gd name="connsiteY2" fmla="*/ 1649247 h 1649247"/>
                  <a:gd name="connsiteX3" fmla="*/ 812093 w 1392272"/>
                  <a:gd name="connsiteY3" fmla="*/ 1649247 h 164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2272" h="1649247">
                    <a:moveTo>
                      <a:pt x="1392272" y="0"/>
                    </a:moveTo>
                    <a:lnTo>
                      <a:pt x="0" y="0"/>
                    </a:lnTo>
                    <a:lnTo>
                      <a:pt x="0" y="1649247"/>
                    </a:lnTo>
                    <a:lnTo>
                      <a:pt x="812093" y="1649247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0" y="-1"/>
              <a:ext cx="1845699" cy="2177341"/>
              <a:chOff x="0" y="-1"/>
              <a:chExt cx="1845699" cy="2177341"/>
            </a:xfrm>
          </p:grpSpPr>
          <p:sp>
            <p:nvSpPr>
              <p:cNvPr id="33" name="任意多边形: 形状 32"/>
              <p:cNvSpPr/>
              <p:nvPr/>
            </p:nvSpPr>
            <p:spPr>
              <a:xfrm rot="16200000" flipH="1">
                <a:off x="-543250" y="543251"/>
                <a:ext cx="2177341" cy="1090838"/>
              </a:xfrm>
              <a:custGeom>
                <a:avLst/>
                <a:gdLst>
                  <a:gd name="connsiteX0" fmla="*/ 0 w 2177341"/>
                  <a:gd name="connsiteY0" fmla="*/ 0 h 1090838"/>
                  <a:gd name="connsiteX1" fmla="*/ 0 w 2177341"/>
                  <a:gd name="connsiteY1" fmla="*/ 1090838 h 1090838"/>
                  <a:gd name="connsiteX2" fmla="*/ 1904631 w 2177341"/>
                  <a:gd name="connsiteY2" fmla="*/ 1090838 h 1090838"/>
                  <a:gd name="connsiteX3" fmla="*/ 2177341 w 2177341"/>
                  <a:gd name="connsiteY3" fmla="*/ 0 h 1090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341" h="1090838">
                    <a:moveTo>
                      <a:pt x="0" y="0"/>
                    </a:moveTo>
                    <a:lnTo>
                      <a:pt x="0" y="1090838"/>
                    </a:lnTo>
                    <a:lnTo>
                      <a:pt x="1904631" y="1090838"/>
                    </a:lnTo>
                    <a:lnTo>
                      <a:pt x="21773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71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 rot="16200000" flipH="1">
                <a:off x="-68588" y="68588"/>
                <a:ext cx="1982875" cy="1845699"/>
              </a:xfrm>
              <a:custGeom>
                <a:avLst/>
                <a:gdLst>
                  <a:gd name="connsiteX0" fmla="*/ 0 w 1982875"/>
                  <a:gd name="connsiteY0" fmla="*/ 0 h 1845699"/>
                  <a:gd name="connsiteX1" fmla="*/ 0 w 1982875"/>
                  <a:gd name="connsiteY1" fmla="*/ 1845699 h 1845699"/>
                  <a:gd name="connsiteX2" fmla="*/ 1521450 w 1982875"/>
                  <a:gd name="connsiteY2" fmla="*/ 1845699 h 1845699"/>
                  <a:gd name="connsiteX3" fmla="*/ 1982875 w 1982875"/>
                  <a:gd name="connsiteY3" fmla="*/ 0 h 1845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82875" h="1845699">
                    <a:moveTo>
                      <a:pt x="0" y="0"/>
                    </a:moveTo>
                    <a:lnTo>
                      <a:pt x="0" y="1845699"/>
                    </a:lnTo>
                    <a:lnTo>
                      <a:pt x="1521450" y="1845699"/>
                    </a:lnTo>
                    <a:lnTo>
                      <a:pt x="1982875" y="0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29014" y="1453953"/>
            <a:ext cx="8721272" cy="2179509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729014" y="3697781"/>
            <a:ext cx="8721272" cy="108620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16428"/>
            <a:ext cx="6640286" cy="2393912"/>
          </a:xfrm>
        </p:spPr>
        <p:txBody>
          <a:bodyPr anchor="ctr">
            <a:normAutofit/>
          </a:bodyPr>
          <a:lstStyle>
            <a:lvl1pPr algn="l">
              <a:tabLst>
                <a:tab pos="4746625" algn="l"/>
              </a:tabLst>
              <a:defRPr sz="5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999679"/>
            <a:ext cx="6640286" cy="293607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295669"/>
            <a:ext cx="6640286" cy="293607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grpSp>
          <p:nvGrpSpPr>
            <p:cNvPr id="6" name="组合 5"/>
            <p:cNvGrpSpPr/>
            <p:nvPr/>
          </p:nvGrpSpPr>
          <p:grpSpPr>
            <a:xfrm>
              <a:off x="9419170" y="5209186"/>
              <a:ext cx="2772829" cy="1648814"/>
              <a:chOff x="9419170" y="5209186"/>
              <a:chExt cx="2772829" cy="1648814"/>
            </a:xfrm>
          </p:grpSpPr>
          <p:sp>
            <p:nvSpPr>
              <p:cNvPr id="16" name="任意多边形: 形状 15"/>
              <p:cNvSpPr/>
              <p:nvPr/>
            </p:nvSpPr>
            <p:spPr>
              <a:xfrm rot="5400000" flipH="1">
                <a:off x="10267779" y="4933778"/>
                <a:ext cx="1209564" cy="2638877"/>
              </a:xfrm>
              <a:custGeom>
                <a:avLst/>
                <a:gdLst>
                  <a:gd name="connsiteX0" fmla="*/ 1376765 w 1376765"/>
                  <a:gd name="connsiteY0" fmla="*/ 0 h 3003656"/>
                  <a:gd name="connsiteX1" fmla="*/ 0 w 1376765"/>
                  <a:gd name="connsiteY1" fmla="*/ 0 h 3003656"/>
                  <a:gd name="connsiteX2" fmla="*/ 0 w 1376765"/>
                  <a:gd name="connsiteY2" fmla="*/ 3003656 h 3003656"/>
                  <a:gd name="connsiteX3" fmla="*/ 320127 w 1376765"/>
                  <a:gd name="connsiteY3" fmla="*/ 3003656 h 300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76765" h="3003656">
                    <a:moveTo>
                      <a:pt x="1376765" y="0"/>
                    </a:moveTo>
                    <a:lnTo>
                      <a:pt x="0" y="0"/>
                    </a:lnTo>
                    <a:lnTo>
                      <a:pt x="0" y="3003656"/>
                    </a:lnTo>
                    <a:lnTo>
                      <a:pt x="320127" y="3003656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5400000" flipH="1">
                <a:off x="9981178" y="4647178"/>
                <a:ext cx="1648814" cy="2772829"/>
              </a:xfrm>
              <a:custGeom>
                <a:avLst/>
                <a:gdLst>
                  <a:gd name="connsiteX0" fmla="*/ 1876734 w 1876734"/>
                  <a:gd name="connsiteY0" fmla="*/ 0 h 3156124"/>
                  <a:gd name="connsiteX1" fmla="*/ 266796 w 1876734"/>
                  <a:gd name="connsiteY1" fmla="*/ 0 h 3156124"/>
                  <a:gd name="connsiteX2" fmla="*/ 0 w 1876734"/>
                  <a:gd name="connsiteY2" fmla="*/ 758408 h 3156124"/>
                  <a:gd name="connsiteX3" fmla="*/ 0 w 1876734"/>
                  <a:gd name="connsiteY3" fmla="*/ 3156124 h 3156124"/>
                  <a:gd name="connsiteX4" fmla="*/ 766460 w 1876734"/>
                  <a:gd name="connsiteY4" fmla="*/ 3156124 h 3156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6734" h="3156124">
                    <a:moveTo>
                      <a:pt x="1876734" y="0"/>
                    </a:moveTo>
                    <a:lnTo>
                      <a:pt x="266796" y="0"/>
                    </a:lnTo>
                    <a:lnTo>
                      <a:pt x="0" y="758408"/>
                    </a:lnTo>
                    <a:lnTo>
                      <a:pt x="0" y="3156124"/>
                    </a:lnTo>
                    <a:lnTo>
                      <a:pt x="766460" y="3156124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488700" y="881392"/>
              <a:ext cx="4200670" cy="5332569"/>
              <a:chOff x="7488700" y="881392"/>
              <a:chExt cx="4200670" cy="5332569"/>
            </a:xfrm>
          </p:grpSpPr>
          <p:sp>
            <p:nvSpPr>
              <p:cNvPr id="13" name="平行四边形 12"/>
              <p:cNvSpPr/>
              <p:nvPr/>
            </p:nvSpPr>
            <p:spPr>
              <a:xfrm rot="16200000" flipH="1">
                <a:off x="9160185" y="2702110"/>
                <a:ext cx="3127900" cy="1930471"/>
              </a:xfrm>
              <a:prstGeom prst="parallelogram">
                <a:avLst/>
              </a:prstGeom>
              <a:gradFill flip="none" rotWithShape="1">
                <a:gsLst>
                  <a:gs pos="100000">
                    <a:schemeClr val="accent2"/>
                  </a:gs>
                  <a:gs pos="5000">
                    <a:schemeClr val="accent2"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6200000" flipH="1">
                <a:off x="7403824" y="2101368"/>
                <a:ext cx="4370423" cy="1930471"/>
              </a:xfrm>
              <a:prstGeom prst="parallelogram">
                <a:avLst/>
              </a:pr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5" name="平行四边形 14"/>
              <p:cNvSpPr/>
              <p:nvPr/>
            </p:nvSpPr>
            <p:spPr>
              <a:xfrm rot="16200000" flipH="1">
                <a:off x="6268724" y="3063514"/>
                <a:ext cx="4370423" cy="1930471"/>
              </a:xfrm>
              <a:prstGeom prst="parallelogram">
                <a:avLst/>
              </a:prstGeom>
              <a:gradFill flip="none" rotWithShape="1">
                <a:gsLst>
                  <a:gs pos="95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0486570" y="0"/>
              <a:ext cx="1705430" cy="924553"/>
              <a:chOff x="10486570" y="0"/>
              <a:chExt cx="1705430" cy="924553"/>
            </a:xfrm>
          </p:grpSpPr>
          <p:sp>
            <p:nvSpPr>
              <p:cNvPr id="11" name="任意多边形: 形状 10"/>
              <p:cNvSpPr/>
              <p:nvPr/>
            </p:nvSpPr>
            <p:spPr>
              <a:xfrm rot="5400000" flipH="1">
                <a:off x="11300792" y="33346"/>
                <a:ext cx="924553" cy="857862"/>
              </a:xfrm>
              <a:custGeom>
                <a:avLst/>
                <a:gdLst>
                  <a:gd name="connsiteX0" fmla="*/ 924553 w 924553"/>
                  <a:gd name="connsiteY0" fmla="*/ 843553 h 857862"/>
                  <a:gd name="connsiteX1" fmla="*/ 924553 w 924553"/>
                  <a:gd name="connsiteY1" fmla="*/ 0 h 857862"/>
                  <a:gd name="connsiteX2" fmla="*/ 301782 w 924553"/>
                  <a:gd name="connsiteY2" fmla="*/ 0 h 857862"/>
                  <a:gd name="connsiteX3" fmla="*/ 0 w 924553"/>
                  <a:gd name="connsiteY3" fmla="*/ 857862 h 857862"/>
                  <a:gd name="connsiteX4" fmla="*/ 919520 w 924553"/>
                  <a:gd name="connsiteY4" fmla="*/ 857862 h 85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4553" h="857862">
                    <a:moveTo>
                      <a:pt x="924553" y="843553"/>
                    </a:moveTo>
                    <a:lnTo>
                      <a:pt x="924553" y="0"/>
                    </a:lnTo>
                    <a:lnTo>
                      <a:pt x="301782" y="0"/>
                    </a:lnTo>
                    <a:lnTo>
                      <a:pt x="0" y="857862"/>
                    </a:lnTo>
                    <a:lnTo>
                      <a:pt x="919520" y="857862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 rot="5400000" flipH="1">
                <a:off x="10987786" y="-501216"/>
                <a:ext cx="702998" cy="1705429"/>
              </a:xfrm>
              <a:custGeom>
                <a:avLst/>
                <a:gdLst>
                  <a:gd name="connsiteX0" fmla="*/ 918094 w 918094"/>
                  <a:gd name="connsiteY0" fmla="*/ 2227238 h 2227238"/>
                  <a:gd name="connsiteX1" fmla="*/ 918094 w 918094"/>
                  <a:gd name="connsiteY1" fmla="*/ 0 h 2227238"/>
                  <a:gd name="connsiteX2" fmla="*/ 783507 w 918094"/>
                  <a:gd name="connsiteY2" fmla="*/ 0 h 2227238"/>
                  <a:gd name="connsiteX3" fmla="*/ 0 w 918094"/>
                  <a:gd name="connsiteY3" fmla="*/ 2227238 h 2227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8094" h="2227238">
                    <a:moveTo>
                      <a:pt x="918094" y="2227238"/>
                    </a:moveTo>
                    <a:lnTo>
                      <a:pt x="918094" y="0"/>
                    </a:lnTo>
                    <a:lnTo>
                      <a:pt x="783507" y="0"/>
                    </a:lnTo>
                    <a:lnTo>
                      <a:pt x="0" y="2227238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sp>
          <p:nvSpPr>
            <p:cNvPr id="9" name="任意多边形: 形状 8"/>
            <p:cNvSpPr/>
            <p:nvPr/>
          </p:nvSpPr>
          <p:spPr>
            <a:xfrm rot="5400000" flipH="1">
              <a:off x="449000" y="-449000"/>
              <a:ext cx="1308654" cy="2206655"/>
            </a:xfrm>
            <a:custGeom>
              <a:avLst/>
              <a:gdLst>
                <a:gd name="connsiteX0" fmla="*/ 1308654 w 1308654"/>
                <a:gd name="connsiteY0" fmla="*/ 2206655 h 2206655"/>
                <a:gd name="connsiteX1" fmla="*/ 1308654 w 1308654"/>
                <a:gd name="connsiteY1" fmla="*/ 0 h 2206655"/>
                <a:gd name="connsiteX2" fmla="*/ 863867 w 1308654"/>
                <a:gd name="connsiteY2" fmla="*/ 0 h 2206655"/>
                <a:gd name="connsiteX3" fmla="*/ 0 w 1308654"/>
                <a:gd name="connsiteY3" fmla="*/ 2206655 h 2206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654" h="2206655">
                  <a:moveTo>
                    <a:pt x="1308654" y="2206655"/>
                  </a:moveTo>
                  <a:lnTo>
                    <a:pt x="1308654" y="0"/>
                  </a:lnTo>
                  <a:lnTo>
                    <a:pt x="863867" y="0"/>
                  </a:lnTo>
                  <a:lnTo>
                    <a:pt x="0" y="2206655"/>
                  </a:lnTo>
                  <a:close/>
                </a:path>
              </a:pathLst>
            </a:custGeom>
            <a:gradFill flip="none" rotWithShape="0">
              <a:gsLst>
                <a:gs pos="100000">
                  <a:schemeClr val="accent2"/>
                </a:gs>
                <a:gs pos="0">
                  <a:schemeClr val="accent2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10" name="任意多边形: 形状 9"/>
            <p:cNvSpPr/>
            <p:nvPr/>
          </p:nvSpPr>
          <p:spPr>
            <a:xfrm rot="5400000" flipH="1">
              <a:off x="345972" y="5380613"/>
              <a:ext cx="1131415" cy="1823359"/>
            </a:xfrm>
            <a:custGeom>
              <a:avLst/>
              <a:gdLst>
                <a:gd name="connsiteX0" fmla="*/ 1131415 w 1131415"/>
                <a:gd name="connsiteY0" fmla="*/ 0 h 1823359"/>
                <a:gd name="connsiteX1" fmla="*/ 0 w 1131415"/>
                <a:gd name="connsiteY1" fmla="*/ 0 h 1823359"/>
                <a:gd name="connsiteX2" fmla="*/ 0 w 1131415"/>
                <a:gd name="connsiteY2" fmla="*/ 1823359 h 1823359"/>
                <a:gd name="connsiteX3" fmla="*/ 489987 w 1131415"/>
                <a:gd name="connsiteY3" fmla="*/ 1823359 h 182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415" h="1823359">
                  <a:moveTo>
                    <a:pt x="1131415" y="0"/>
                  </a:moveTo>
                  <a:lnTo>
                    <a:pt x="0" y="0"/>
                  </a:lnTo>
                  <a:lnTo>
                    <a:pt x="0" y="1823359"/>
                  </a:lnTo>
                  <a:lnTo>
                    <a:pt x="489987" y="1823359"/>
                  </a:lnTo>
                  <a:close/>
                </a:path>
              </a:pathLst>
            </a:custGeom>
            <a:gradFill flip="none" rotWithShape="0"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lvl="0" algn="ctr"/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-1" y="275358"/>
            <a:ext cx="12192002" cy="6582642"/>
            <a:chOff x="-1" y="275358"/>
            <a:chExt cx="12192002" cy="6582642"/>
          </a:xfrm>
        </p:grpSpPr>
        <p:grpSp>
          <p:nvGrpSpPr>
            <p:cNvPr id="22" name="组合 21"/>
            <p:cNvGrpSpPr/>
            <p:nvPr/>
          </p:nvGrpSpPr>
          <p:grpSpPr>
            <a:xfrm>
              <a:off x="-1" y="275358"/>
              <a:ext cx="614363" cy="939076"/>
              <a:chOff x="-1" y="275358"/>
              <a:chExt cx="614363" cy="939076"/>
            </a:xfrm>
          </p:grpSpPr>
          <p:sp>
            <p:nvSpPr>
              <p:cNvPr id="20" name="任意多边形: 形状 19"/>
              <p:cNvSpPr/>
              <p:nvPr/>
            </p:nvSpPr>
            <p:spPr>
              <a:xfrm rot="5400000" flipH="1">
                <a:off x="9665" y="265692"/>
                <a:ext cx="595032" cy="614363"/>
              </a:xfrm>
              <a:custGeom>
                <a:avLst/>
                <a:gdLst>
                  <a:gd name="connsiteX0" fmla="*/ 595032 w 595032"/>
                  <a:gd name="connsiteY0" fmla="*/ 0 h 614363"/>
                  <a:gd name="connsiteX1" fmla="*/ 216123 w 595032"/>
                  <a:gd name="connsiteY1" fmla="*/ 0 h 614363"/>
                  <a:gd name="connsiteX2" fmla="*/ 0 w 595032"/>
                  <a:gd name="connsiteY2" fmla="*/ 614363 h 614363"/>
                  <a:gd name="connsiteX3" fmla="*/ 378909 w 595032"/>
                  <a:gd name="connsiteY3" fmla="*/ 614363 h 614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5032" h="614363">
                    <a:moveTo>
                      <a:pt x="595032" y="0"/>
                    </a:moveTo>
                    <a:lnTo>
                      <a:pt x="216123" y="0"/>
                    </a:lnTo>
                    <a:lnTo>
                      <a:pt x="0" y="614363"/>
                    </a:lnTo>
                    <a:lnTo>
                      <a:pt x="378909" y="614363"/>
                    </a:lnTo>
                    <a:close/>
                  </a:path>
                </a:pathLst>
              </a:custGeom>
              <a:gradFill flip="none" rotWithShape="0">
                <a:gsLst>
                  <a:gs pos="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 rot="5400000" flipH="1">
                <a:off x="-39090" y="584895"/>
                <a:ext cx="668629" cy="590449"/>
              </a:xfrm>
              <a:custGeom>
                <a:avLst/>
                <a:gdLst>
                  <a:gd name="connsiteX0" fmla="*/ 668629 w 668629"/>
                  <a:gd name="connsiteY0" fmla="*/ 0 h 590449"/>
                  <a:gd name="connsiteX1" fmla="*/ 207711 w 668629"/>
                  <a:gd name="connsiteY1" fmla="*/ 0 h 590449"/>
                  <a:gd name="connsiteX2" fmla="*/ 0 w 668629"/>
                  <a:gd name="connsiteY2" fmla="*/ 590449 h 590449"/>
                  <a:gd name="connsiteX3" fmla="*/ 460918 w 668629"/>
                  <a:gd name="connsiteY3" fmla="*/ 590449 h 590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8629" h="590449">
                    <a:moveTo>
                      <a:pt x="668629" y="0"/>
                    </a:moveTo>
                    <a:lnTo>
                      <a:pt x="207711" y="0"/>
                    </a:lnTo>
                    <a:lnTo>
                      <a:pt x="0" y="590449"/>
                    </a:lnTo>
                    <a:lnTo>
                      <a:pt x="460918" y="590449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9227965" y="5974717"/>
              <a:ext cx="2964036" cy="883283"/>
              <a:chOff x="9227965" y="5974717"/>
              <a:chExt cx="2964036" cy="883283"/>
            </a:xfrm>
          </p:grpSpPr>
          <p:sp>
            <p:nvSpPr>
              <p:cNvPr id="25" name="任意多边形: 形状 24"/>
              <p:cNvSpPr/>
              <p:nvPr/>
            </p:nvSpPr>
            <p:spPr>
              <a:xfrm rot="5400000" flipH="1">
                <a:off x="10268341" y="4934341"/>
                <a:ext cx="883283" cy="2964036"/>
              </a:xfrm>
              <a:custGeom>
                <a:avLst/>
                <a:gdLst>
                  <a:gd name="connsiteX0" fmla="*/ 883283 w 883283"/>
                  <a:gd name="connsiteY0" fmla="*/ 0 h 2964036"/>
                  <a:gd name="connsiteX1" fmla="*/ 0 w 883283"/>
                  <a:gd name="connsiteY1" fmla="*/ 0 h 2964036"/>
                  <a:gd name="connsiteX2" fmla="*/ 0 w 883283"/>
                  <a:gd name="connsiteY2" fmla="*/ 2964036 h 2964036"/>
                  <a:gd name="connsiteX3" fmla="*/ 221141 w 883283"/>
                  <a:gd name="connsiteY3" fmla="*/ 2964036 h 296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3283" h="2964036">
                    <a:moveTo>
                      <a:pt x="883283" y="0"/>
                    </a:moveTo>
                    <a:lnTo>
                      <a:pt x="0" y="0"/>
                    </a:lnTo>
                    <a:lnTo>
                      <a:pt x="0" y="2964036"/>
                    </a:lnTo>
                    <a:lnTo>
                      <a:pt x="221141" y="2964036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1"/>
                  </a:gs>
                  <a:gs pos="0">
                    <a:schemeClr val="accent1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 rot="5400000" flipH="1">
                <a:off x="10847691" y="5513692"/>
                <a:ext cx="490942" cy="2197674"/>
              </a:xfrm>
              <a:custGeom>
                <a:avLst/>
                <a:gdLst>
                  <a:gd name="connsiteX0" fmla="*/ 490942 w 490942"/>
                  <a:gd name="connsiteY0" fmla="*/ 0 h 2197674"/>
                  <a:gd name="connsiteX1" fmla="*/ 0 w 490942"/>
                  <a:gd name="connsiteY1" fmla="*/ 0 h 2197674"/>
                  <a:gd name="connsiteX2" fmla="*/ 0 w 490942"/>
                  <a:gd name="connsiteY2" fmla="*/ 2197674 h 2197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0942" h="2197674">
                    <a:moveTo>
                      <a:pt x="490942" y="0"/>
                    </a:moveTo>
                    <a:lnTo>
                      <a:pt x="0" y="0"/>
                    </a:lnTo>
                    <a:lnTo>
                      <a:pt x="0" y="2197674"/>
                    </a:lnTo>
                    <a:close/>
                  </a:path>
                </a:pathLst>
              </a:custGeom>
              <a:gradFill flip="none" rotWithShape="0">
                <a:gsLst>
                  <a:gs pos="100000">
                    <a:schemeClr val="accent2"/>
                  </a:gs>
                  <a:gs pos="0">
                    <a:schemeClr val="accent2">
                      <a:alpha val="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endParaRPr lang="zh-CN" altLang="en-US"/>
              </a:p>
            </p:txBody>
          </p: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505479"/>
            <a:ext cx="10858500" cy="523220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  <p15:guide id="7" pos="4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E1761968-A2DD-39F6-222D-1F2E3B82C30C}"/>
              </a:ext>
            </a:extLst>
          </p:cNvPr>
          <p:cNvSpPr txBox="1"/>
          <p:nvPr/>
        </p:nvSpPr>
        <p:spPr>
          <a:xfrm>
            <a:off x="2724128" y="2133535"/>
            <a:ext cx="3733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b="1" dirty="0">
                <a:latin typeface="Arial" panose="020B0604020202020204" pitchFamily="34" charset="0"/>
                <a:ea typeface="DIN Condensed" charset="0"/>
                <a:cs typeface="Arial" panose="020B0604020202020204" pitchFamily="34" charset="0"/>
              </a:rPr>
              <a:t>FC Trade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EB01BC3-7C38-8664-C13C-0B549EBB466C}"/>
              </a:ext>
            </a:extLst>
          </p:cNvPr>
          <p:cNvSpPr txBox="1"/>
          <p:nvPr/>
        </p:nvSpPr>
        <p:spPr>
          <a:xfrm>
            <a:off x="5028465" y="4097205"/>
            <a:ext cx="1925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FC Community</a:t>
            </a:r>
            <a:r>
              <a:rPr kumimoji="1" lang="en-US" altLang="zh-CN" sz="1400" dirty="0">
                <a:solidFill>
                  <a:schemeClr val="bg1"/>
                </a:solidFill>
                <a:latin typeface="Lantinghei SC Extralight" charset="-122"/>
                <a:ea typeface="Lantinghei SC Extralight" charset="-122"/>
                <a:cs typeface="Lantinghei SC Extralight" charset="-122"/>
              </a:rPr>
              <a:t>2025</a:t>
            </a:r>
            <a:endParaRPr kumimoji="1" lang="zh-CN" altLang="en-US" sz="1300" dirty="0">
              <a:solidFill>
                <a:schemeClr val="bg1"/>
              </a:solidFill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69D85E2-44F5-A163-1DF2-7B8B9F883932}"/>
              </a:ext>
            </a:extLst>
          </p:cNvPr>
          <p:cNvSpPr txBox="1"/>
          <p:nvPr/>
        </p:nvSpPr>
        <p:spPr>
          <a:xfrm>
            <a:off x="3114675" y="3246881"/>
            <a:ext cx="2686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Lantinghei SC Extralight" charset="-122"/>
                <a:ea typeface="Lantinghei SC Extralight" charset="-122"/>
                <a:cs typeface="Lantinghei SC Extralight" charset="-122"/>
              </a:rPr>
              <a:t>Order Book DEX</a:t>
            </a:r>
            <a:endParaRPr kumimoji="1" lang="zh-CN" altLang="en-US" sz="2000" dirty="0">
              <a:latin typeface="Lantinghei SC Extralight" charset="-122"/>
              <a:ea typeface="Lantinghei SC Extralight" charset="-122"/>
              <a:cs typeface="Lantinghei SC Extralight" charset="-122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18AD4709-E04D-DFF3-DDF1-735F46BA3378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FCTRADE.HYDRASF.CLUB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7B7F0772-8184-3935-9215-5FA7F5613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2593" y="4025986"/>
            <a:ext cx="450213" cy="45021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C90F-FD92-87E5-3121-7A688883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3">
            <a:extLst>
              <a:ext uri="{FF2B5EF4-FFF2-40B4-BE49-F238E27FC236}">
                <a16:creationId xmlns:a16="http://schemas.microsoft.com/office/drawing/2014/main" id="{CDB85AD9-CADE-5369-7E4F-51F0831C4E8F}"/>
              </a:ext>
            </a:extLst>
          </p:cNvPr>
          <p:cNvSpPr/>
          <p:nvPr/>
        </p:nvSpPr>
        <p:spPr>
          <a:xfrm>
            <a:off x="400732" y="6753224"/>
            <a:ext cx="174000" cy="104776"/>
          </a:xfrm>
          <a:prstGeom prst="triangle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文本框 5">
            <a:extLst>
              <a:ext uri="{FF2B5EF4-FFF2-40B4-BE49-F238E27FC236}">
                <a16:creationId xmlns:a16="http://schemas.microsoft.com/office/drawing/2014/main" id="{84D0F170-4CD2-D4A3-E2B4-7E23B55C3045}"/>
              </a:ext>
            </a:extLst>
          </p:cNvPr>
          <p:cNvSpPr txBox="1"/>
          <p:nvPr/>
        </p:nvSpPr>
        <p:spPr>
          <a:xfrm>
            <a:off x="315822" y="6160704"/>
            <a:ext cx="246218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solidFill>
                  <a:srgbClr val="4472C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 altLang="zh-CN" dirty="0"/>
              <a:t>2</a:t>
            </a:r>
            <a:endParaRPr dirty="0"/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6B07CC60-9000-BFFC-46BD-B5243D129E28}"/>
              </a:ext>
            </a:extLst>
          </p:cNvPr>
          <p:cNvSpPr txBox="1"/>
          <p:nvPr/>
        </p:nvSpPr>
        <p:spPr>
          <a:xfrm>
            <a:off x="1914811" y="872019"/>
            <a:ext cx="6165460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kumimoji="1" lang="en-US" altLang="zh-CN" sz="2800" b="1" dirty="0">
                <a:solidFill>
                  <a:srgbClr val="447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roxima Nova" charset="0"/>
              </a:rPr>
              <a:t>FC Trade</a:t>
            </a:r>
            <a:r>
              <a:rPr kumimoji="1" lang="zh-CN" altLang="en-US" sz="2800" b="1" dirty="0">
                <a:solidFill>
                  <a:srgbClr val="4470C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Proxima Nova" charset="0"/>
              </a:rPr>
              <a:t>的生成</a:t>
            </a:r>
          </a:p>
        </p:txBody>
      </p:sp>
      <p:sp>
        <p:nvSpPr>
          <p:cNvPr id="5" name="矩形 288">
            <a:extLst>
              <a:ext uri="{FF2B5EF4-FFF2-40B4-BE49-F238E27FC236}">
                <a16:creationId xmlns:a16="http://schemas.microsoft.com/office/drawing/2014/main" id="{DA90F97C-B8DA-B999-4EE4-E2CA941E9C2D}"/>
              </a:ext>
            </a:extLst>
          </p:cNvPr>
          <p:cNvSpPr/>
          <p:nvPr/>
        </p:nvSpPr>
        <p:spPr>
          <a:xfrm>
            <a:off x="1369798" y="1102683"/>
            <a:ext cx="288033" cy="45721"/>
          </a:xfrm>
          <a:prstGeom prst="rect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003AC748-102D-DC45-38AE-B0416C5C5174}"/>
              </a:ext>
            </a:extLst>
          </p:cNvPr>
          <p:cNvSpPr txBox="1"/>
          <p:nvPr/>
        </p:nvSpPr>
        <p:spPr>
          <a:xfrm>
            <a:off x="2644346" y="1652042"/>
            <a:ext cx="3420136" cy="3458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200000"/>
              </a:lnSpc>
              <a:defRPr sz="1100">
                <a:solidFill>
                  <a:srgbClr val="808080"/>
                </a:solidFill>
                <a:latin typeface="PingFang SC Light"/>
                <a:ea typeface="PingFang SC Light"/>
                <a:cs typeface="PingFang SC Light"/>
                <a:sym typeface="PingFang SC Light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accent3"/>
                </a:solidFill>
                <a:latin typeface="Proxima Nova" charset="0"/>
                <a:sym typeface="DengXian"/>
              </a:rPr>
              <a:t>技术栈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accent3"/>
                </a:solidFill>
                <a:latin typeface="Proxima Nova" charset="0"/>
                <a:sym typeface="DengXian"/>
              </a:rPr>
              <a:t>Solidity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accent3"/>
                </a:solidFill>
                <a:latin typeface="Proxima Nova" charset="0"/>
                <a:sym typeface="DengXian"/>
              </a:rPr>
              <a:t>React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 err="1">
                <a:solidFill>
                  <a:schemeClr val="accent3"/>
                </a:solidFill>
                <a:latin typeface="Proxima Nova" charset="0"/>
                <a:sym typeface="DengXian"/>
              </a:rPr>
              <a:t>Javascript</a:t>
            </a:r>
            <a:endParaRPr kumimoji="1" lang="en-US" altLang="zh-CN" sz="1600" dirty="0">
              <a:solidFill>
                <a:schemeClr val="accent3"/>
              </a:solidFill>
              <a:latin typeface="Proxima Nova" charset="0"/>
              <a:sym typeface="DengXian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600" dirty="0" err="1">
                <a:solidFill>
                  <a:schemeClr val="accent3"/>
                </a:solidFill>
                <a:latin typeface="Proxima Nova" charset="0"/>
                <a:sym typeface="DengXian"/>
              </a:rPr>
              <a:t>Openzeppelin</a:t>
            </a:r>
            <a:endParaRPr kumimoji="1" lang="en-US" altLang="zh-CN" sz="1600" dirty="0">
              <a:solidFill>
                <a:schemeClr val="accent3"/>
              </a:solidFill>
              <a:latin typeface="Proxima Nova" charset="0"/>
              <a:sym typeface="DengXian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800" b="1" dirty="0">
                <a:solidFill>
                  <a:schemeClr val="accent3"/>
                </a:solidFill>
                <a:latin typeface="Proxima Nova" charset="0"/>
                <a:sym typeface="DengXian"/>
              </a:rPr>
              <a:t>环境配置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accent3"/>
                </a:solidFill>
                <a:latin typeface="Proxima Nova" charset="0"/>
                <a:sym typeface="DengXian"/>
              </a:rPr>
              <a:t>Node.js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accent3"/>
                </a:solidFill>
                <a:latin typeface="Proxima Nova" charset="0"/>
                <a:sym typeface="DengXian"/>
              </a:rPr>
              <a:t>Fluent/MetaMask</a:t>
            </a:r>
          </a:p>
          <a:p>
            <a:pPr>
              <a:lnSpc>
                <a:spcPct val="150000"/>
              </a:lnSpc>
            </a:pPr>
            <a:r>
              <a:rPr kumimoji="1" lang="en-US" altLang="zh-CN" sz="1600" dirty="0">
                <a:solidFill>
                  <a:schemeClr val="accent3"/>
                </a:solidFill>
                <a:latin typeface="Proxima Nova" charset="0"/>
                <a:sym typeface="DengXian"/>
              </a:rPr>
              <a:t>Yarn</a:t>
            </a:r>
            <a:endParaRPr kumimoji="1" lang="zh-CN" altLang="en-US" dirty="0">
              <a:solidFill>
                <a:schemeClr val="accent3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7" name="文本框 4">
            <a:extLst>
              <a:ext uri="{FF2B5EF4-FFF2-40B4-BE49-F238E27FC236}">
                <a16:creationId xmlns:a16="http://schemas.microsoft.com/office/drawing/2014/main" id="{AABD6264-A8B1-7F1F-286F-B3903BB4E829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1A83067-A16B-D0A6-EEC4-9EBA2C3E2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01" y="1402453"/>
            <a:ext cx="2670342" cy="493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580472-0F0D-94AA-DCEF-5DB0FC88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865" y="1402453"/>
            <a:ext cx="3614351" cy="493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69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D872-59F6-8DBB-F53E-E65B99B7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3">
            <a:extLst>
              <a:ext uri="{FF2B5EF4-FFF2-40B4-BE49-F238E27FC236}">
                <a16:creationId xmlns:a16="http://schemas.microsoft.com/office/drawing/2014/main" id="{3E6CB880-9750-BC0C-30AE-B33B0D3D62DA}"/>
              </a:ext>
            </a:extLst>
          </p:cNvPr>
          <p:cNvSpPr/>
          <p:nvPr/>
        </p:nvSpPr>
        <p:spPr>
          <a:xfrm>
            <a:off x="400732" y="6753224"/>
            <a:ext cx="174000" cy="104776"/>
          </a:xfrm>
          <a:prstGeom prst="triangle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CE437197-1505-2AB9-C6FC-B320EFA55FDB}"/>
              </a:ext>
            </a:extLst>
          </p:cNvPr>
          <p:cNvSpPr txBox="1"/>
          <p:nvPr/>
        </p:nvSpPr>
        <p:spPr>
          <a:xfrm>
            <a:off x="1862661" y="864701"/>
            <a:ext cx="1016517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FC Trade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的实现</a:t>
            </a:r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-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流程</a:t>
            </a:r>
            <a:endParaRPr kumimoji="1" lang="en-US" altLang="zh-CN" sz="2800" b="1" dirty="0">
              <a:solidFill>
                <a:srgbClr val="4470C4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" name="矩形 288">
            <a:extLst>
              <a:ext uri="{FF2B5EF4-FFF2-40B4-BE49-F238E27FC236}">
                <a16:creationId xmlns:a16="http://schemas.microsoft.com/office/drawing/2014/main" id="{0BD87399-483F-8001-1D0C-DE6FC0E6EC21}"/>
              </a:ext>
            </a:extLst>
          </p:cNvPr>
          <p:cNvSpPr/>
          <p:nvPr/>
        </p:nvSpPr>
        <p:spPr>
          <a:xfrm>
            <a:off x="1369798" y="1102683"/>
            <a:ext cx="288033" cy="45721"/>
          </a:xfrm>
          <a:prstGeom prst="rect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2CB82BB6-8BF2-046E-D20B-1B3F45699380}"/>
              </a:ext>
            </a:extLst>
          </p:cNvPr>
          <p:cNvSpPr txBox="1"/>
          <p:nvPr/>
        </p:nvSpPr>
        <p:spPr>
          <a:xfrm>
            <a:off x="322498" y="6160173"/>
            <a:ext cx="18370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4472C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95D03630-5F2A-29F8-9534-AB6CFAC3C378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0A762-93F6-FBED-205C-42A046C0C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1" y="1387917"/>
            <a:ext cx="9509760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1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CB34-86B2-AC26-7E42-916CD7294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3">
            <a:extLst>
              <a:ext uri="{FF2B5EF4-FFF2-40B4-BE49-F238E27FC236}">
                <a16:creationId xmlns:a16="http://schemas.microsoft.com/office/drawing/2014/main" id="{4A178293-C1C7-1CE3-9864-BF079C4CCBE2}"/>
              </a:ext>
            </a:extLst>
          </p:cNvPr>
          <p:cNvSpPr/>
          <p:nvPr/>
        </p:nvSpPr>
        <p:spPr>
          <a:xfrm>
            <a:off x="400732" y="6753224"/>
            <a:ext cx="174000" cy="104776"/>
          </a:xfrm>
          <a:prstGeom prst="triangle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6DB94C22-F26F-7C0F-C5E1-FF547E70660D}"/>
              </a:ext>
            </a:extLst>
          </p:cNvPr>
          <p:cNvSpPr txBox="1"/>
          <p:nvPr/>
        </p:nvSpPr>
        <p:spPr>
          <a:xfrm>
            <a:off x="1862661" y="864701"/>
            <a:ext cx="1016517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FC Trade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的实现</a:t>
            </a:r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-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合约</a:t>
            </a:r>
            <a:endParaRPr kumimoji="1" lang="en-US" altLang="zh-CN" sz="2800" b="1" dirty="0">
              <a:solidFill>
                <a:srgbClr val="4470C4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" name="矩形 288">
            <a:extLst>
              <a:ext uri="{FF2B5EF4-FFF2-40B4-BE49-F238E27FC236}">
                <a16:creationId xmlns:a16="http://schemas.microsoft.com/office/drawing/2014/main" id="{B17EA674-3533-83D5-6105-0F3DE0C301ED}"/>
              </a:ext>
            </a:extLst>
          </p:cNvPr>
          <p:cNvSpPr/>
          <p:nvPr/>
        </p:nvSpPr>
        <p:spPr>
          <a:xfrm>
            <a:off x="1369798" y="1102683"/>
            <a:ext cx="288033" cy="45721"/>
          </a:xfrm>
          <a:prstGeom prst="rect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1B8C5C1D-BB25-0897-8B44-B5B562FD2073}"/>
              </a:ext>
            </a:extLst>
          </p:cNvPr>
          <p:cNvSpPr txBox="1"/>
          <p:nvPr/>
        </p:nvSpPr>
        <p:spPr>
          <a:xfrm>
            <a:off x="322498" y="6160173"/>
            <a:ext cx="18370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4472C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 altLang="zh-CN" dirty="0"/>
              <a:t>4</a:t>
            </a:r>
            <a:endParaRPr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A95210AA-A941-5FEC-A81C-4799DCCE9D3C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539977-1359-E82B-4ADB-FE04B2A19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14" y="1483168"/>
            <a:ext cx="9659011" cy="512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AA5C-004A-D68A-E6E4-52A75AA1E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三角形 3">
            <a:extLst>
              <a:ext uri="{FF2B5EF4-FFF2-40B4-BE49-F238E27FC236}">
                <a16:creationId xmlns:a16="http://schemas.microsoft.com/office/drawing/2014/main" id="{69F701DD-46C4-CFAE-F20E-C92099EF6FFD}"/>
              </a:ext>
            </a:extLst>
          </p:cNvPr>
          <p:cNvSpPr/>
          <p:nvPr/>
        </p:nvSpPr>
        <p:spPr>
          <a:xfrm>
            <a:off x="400732" y="6753224"/>
            <a:ext cx="174000" cy="104776"/>
          </a:xfrm>
          <a:prstGeom prst="triangle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文本框 8">
            <a:extLst>
              <a:ext uri="{FF2B5EF4-FFF2-40B4-BE49-F238E27FC236}">
                <a16:creationId xmlns:a16="http://schemas.microsoft.com/office/drawing/2014/main" id="{275639A6-F58E-73B8-50F1-1EE7B3F58F77}"/>
              </a:ext>
            </a:extLst>
          </p:cNvPr>
          <p:cNvSpPr txBox="1"/>
          <p:nvPr/>
        </p:nvSpPr>
        <p:spPr>
          <a:xfrm>
            <a:off x="1881711" y="863935"/>
            <a:ext cx="1016517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FC Trade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的实现</a:t>
            </a:r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-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前端</a:t>
            </a:r>
            <a:endParaRPr kumimoji="1" lang="en-US" altLang="zh-CN" sz="2800" b="1" dirty="0">
              <a:solidFill>
                <a:srgbClr val="4470C4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4" name="矩形 288">
            <a:extLst>
              <a:ext uri="{FF2B5EF4-FFF2-40B4-BE49-F238E27FC236}">
                <a16:creationId xmlns:a16="http://schemas.microsoft.com/office/drawing/2014/main" id="{D3295F44-00AC-D903-AB32-BDE28CACD020}"/>
              </a:ext>
            </a:extLst>
          </p:cNvPr>
          <p:cNvSpPr/>
          <p:nvPr/>
        </p:nvSpPr>
        <p:spPr>
          <a:xfrm>
            <a:off x="1369798" y="1102683"/>
            <a:ext cx="288033" cy="45721"/>
          </a:xfrm>
          <a:prstGeom prst="rect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5" name="文本框 5">
            <a:extLst>
              <a:ext uri="{FF2B5EF4-FFF2-40B4-BE49-F238E27FC236}">
                <a16:creationId xmlns:a16="http://schemas.microsoft.com/office/drawing/2014/main" id="{D8D618F4-4AED-A1E6-E5A2-4128C2F84586}"/>
              </a:ext>
            </a:extLst>
          </p:cNvPr>
          <p:cNvSpPr txBox="1"/>
          <p:nvPr/>
        </p:nvSpPr>
        <p:spPr>
          <a:xfrm>
            <a:off x="322498" y="6160173"/>
            <a:ext cx="18370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400">
                <a:solidFill>
                  <a:srgbClr val="4472C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 altLang="zh-CN" dirty="0"/>
              <a:t>5</a:t>
            </a:r>
            <a:endParaRPr dirty="0"/>
          </a:p>
        </p:txBody>
      </p:sp>
      <p:sp>
        <p:nvSpPr>
          <p:cNvPr id="6" name="文本框 4">
            <a:extLst>
              <a:ext uri="{FF2B5EF4-FFF2-40B4-BE49-F238E27FC236}">
                <a16:creationId xmlns:a16="http://schemas.microsoft.com/office/drawing/2014/main" id="{0D9AC365-91C8-8FEF-4365-C0721A139D1A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11CBB-3361-861F-4F97-CAE26A93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14" y="1494663"/>
            <a:ext cx="9639962" cy="51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BA5F1-823A-CE6B-BC9B-61E733D3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三角形 3">
            <a:extLst>
              <a:ext uri="{FF2B5EF4-FFF2-40B4-BE49-F238E27FC236}">
                <a16:creationId xmlns:a16="http://schemas.microsoft.com/office/drawing/2014/main" id="{5E0FB7B5-DD19-D2C0-CF65-99923C4B8FE3}"/>
              </a:ext>
            </a:extLst>
          </p:cNvPr>
          <p:cNvSpPr/>
          <p:nvPr/>
        </p:nvSpPr>
        <p:spPr>
          <a:xfrm>
            <a:off x="400732" y="6753224"/>
            <a:ext cx="174000" cy="104776"/>
          </a:xfrm>
          <a:prstGeom prst="triangle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E9E75576-F24F-35CE-A3D5-AAB0A602C4AE}"/>
              </a:ext>
            </a:extLst>
          </p:cNvPr>
          <p:cNvSpPr txBox="1"/>
          <p:nvPr/>
        </p:nvSpPr>
        <p:spPr>
          <a:xfrm>
            <a:off x="2026827" y="863935"/>
            <a:ext cx="1016517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kumimoji="1" lang="en-US" altLang="zh-CN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FC Trade</a:t>
            </a:r>
            <a:r>
              <a:rPr kumimoji="1" lang="zh-CN" altLang="en-US" sz="2800" b="1" dirty="0">
                <a:solidFill>
                  <a:srgbClr val="4470C4"/>
                </a:solidFill>
                <a:latin typeface="Proxima Nova" charset="0"/>
                <a:ea typeface="Proxima Nova" charset="0"/>
                <a:cs typeface="Proxima Nova" charset="0"/>
              </a:rPr>
              <a:t>的使用</a:t>
            </a:r>
            <a:endParaRPr kumimoji="1" lang="en-US" altLang="zh-CN" sz="2800" b="1" dirty="0">
              <a:solidFill>
                <a:srgbClr val="4470C4"/>
              </a:solidFill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8" name="矩形 288">
            <a:extLst>
              <a:ext uri="{FF2B5EF4-FFF2-40B4-BE49-F238E27FC236}">
                <a16:creationId xmlns:a16="http://schemas.microsoft.com/office/drawing/2014/main" id="{EA918B9E-A8DE-F5B1-6AD5-E163B87D95EA}"/>
              </a:ext>
            </a:extLst>
          </p:cNvPr>
          <p:cNvSpPr/>
          <p:nvPr/>
        </p:nvSpPr>
        <p:spPr>
          <a:xfrm>
            <a:off x="1369798" y="1102683"/>
            <a:ext cx="288033" cy="45721"/>
          </a:xfrm>
          <a:prstGeom prst="rect">
            <a:avLst/>
          </a:prstGeom>
          <a:solidFill>
            <a:srgbClr val="4472C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/>
          </a:p>
        </p:txBody>
      </p:sp>
      <p:sp>
        <p:nvSpPr>
          <p:cNvPr id="19" name="文本框 5">
            <a:extLst>
              <a:ext uri="{FF2B5EF4-FFF2-40B4-BE49-F238E27FC236}">
                <a16:creationId xmlns:a16="http://schemas.microsoft.com/office/drawing/2014/main" id="{F6A9EE4A-D5CF-ADCA-D34C-1593D8971F3C}"/>
              </a:ext>
            </a:extLst>
          </p:cNvPr>
          <p:cNvSpPr txBox="1"/>
          <p:nvPr/>
        </p:nvSpPr>
        <p:spPr>
          <a:xfrm>
            <a:off x="322498" y="6160173"/>
            <a:ext cx="183701" cy="307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1400">
                <a:solidFill>
                  <a:srgbClr val="4472C5"/>
                </a:solidFill>
                <a:latin typeface="冬青黑体简体中文 W3"/>
                <a:ea typeface="冬青黑体简体中文 W3"/>
                <a:cs typeface="冬青黑体简体中文 W3"/>
                <a:sym typeface="冬青黑体简体中文 W3"/>
              </a:defRPr>
            </a:lvl1pPr>
          </a:lstStyle>
          <a:p>
            <a:r>
              <a:rPr lang="en-US" altLang="zh-CN" dirty="0"/>
              <a:t>6</a:t>
            </a:r>
            <a:endParaRPr dirty="0"/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D08D07B4-8636-044C-ECC8-7312FD527842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2FD04C2-A439-DD5D-D329-822150558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3" y="1495636"/>
            <a:ext cx="7254237" cy="47927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24833987-9549-D90F-C10A-1EDE5A3A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72" y="1495636"/>
            <a:ext cx="2297898" cy="363833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7830C42-19EA-0B71-43F0-087A5EDEE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141" y="1614747"/>
            <a:ext cx="6530425" cy="502088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A413EB2-128A-054D-4F49-EF3328994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933" y="1409682"/>
            <a:ext cx="9408499" cy="52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58813" y="1753871"/>
            <a:ext cx="6640286" cy="23939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0C1192FD-49ED-916B-3D9A-35F8EAF2341D}"/>
              </a:ext>
            </a:extLst>
          </p:cNvPr>
          <p:cNvSpPr txBox="1"/>
          <p:nvPr/>
        </p:nvSpPr>
        <p:spPr>
          <a:xfrm rot="16200000">
            <a:off x="-631229" y="4652342"/>
            <a:ext cx="2235544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 spc="200">
                <a:solidFill>
                  <a:srgbClr val="3E3D3E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 dirty="0"/>
              <a:t>FCTRADE.HYDRASF.CLUB</a:t>
            </a:r>
            <a:endParaRPr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381DD"/>
      </a:accent1>
      <a:accent2>
        <a:srgbClr val="62CB78"/>
      </a:accent2>
      <a:accent3>
        <a:srgbClr val="44B4CF"/>
      </a:accent3>
      <a:accent4>
        <a:srgbClr val="3861C3"/>
      </a:accent4>
      <a:accent5>
        <a:srgbClr val="564EF8"/>
      </a:accent5>
      <a:accent6>
        <a:srgbClr val="0070C0"/>
      </a:accent6>
      <a:hlink>
        <a:srgbClr val="564EF8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93</Words>
  <Application>Microsoft Office PowerPoint</Application>
  <PresentationFormat>宽屏</PresentationFormat>
  <Paragraphs>33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Lantinghei SC Extralight</vt:lpstr>
      <vt:lpstr>Proxima Nova</vt:lpstr>
      <vt:lpstr>等线</vt:lpstr>
      <vt:lpstr>Microsoft YaHei</vt:lpstr>
      <vt:lpstr>Arial</vt:lpstr>
      <vt:lpstr>Designed by 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wenfeng Zhang</cp:lastModifiedBy>
  <cp:revision>14</cp:revision>
  <cp:lastPrinted>2025-07-22T16:00:00Z</cp:lastPrinted>
  <dcterms:created xsi:type="dcterms:W3CDTF">2025-07-22T16:00:00Z</dcterms:created>
  <dcterms:modified xsi:type="dcterms:W3CDTF">2025-09-14T18:22:08Z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5801b796-8d2f-46a4-8f3c-0dfd3c552e32</vt:lpwstr>
  </property>
</Properties>
</file>