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810C2-628F-48BC-A698-76D4E0CCF0CD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383E-7D5B-408D-A9D3-1FA4EB8D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48" y="1726588"/>
            <a:ext cx="2973504" cy="29735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278493" y="3756678"/>
            <a:ext cx="3635014" cy="1107996"/>
            <a:chOff x="4330933" y="4207866"/>
            <a:chExt cx="3635014" cy="1107996"/>
          </a:xfrm>
        </p:grpSpPr>
        <p:sp>
          <p:nvSpPr>
            <p:cNvPr id="2" name="TextBox 1"/>
            <p:cNvSpPr txBox="1"/>
            <p:nvPr/>
          </p:nvSpPr>
          <p:spPr>
            <a:xfrm>
              <a:off x="4330933" y="4207866"/>
              <a:ext cx="8018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600" b="1" dirty="0" smtClean="0">
                  <a:latin typeface="Old English Text MT" panose="03040902040508030806" pitchFamily="66" charset="0"/>
                  <a:ea typeface="Droid Serif" panose="02020600060500020200" pitchFamily="18" charset="0"/>
                  <a:cs typeface="Droid Serif" panose="02020600060500020200" pitchFamily="18" charset="0"/>
                </a:rPr>
                <a:t>C</a:t>
              </a:r>
              <a:endParaRPr lang="en-US" sz="40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9160" y="4394856"/>
              <a:ext cx="24336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000" b="1" dirty="0" err="1" smtClean="0"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onfucius</a:t>
              </a:r>
              <a:endParaRPr lang="en-US" sz="40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61532" y="4346365"/>
              <a:ext cx="9044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dirty="0" smtClean="0">
                  <a:solidFill>
                    <a:srgbClr val="B80000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ID</a:t>
              </a:r>
              <a:endParaRPr lang="en-US" sz="48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4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618922"/>
            <a:ext cx="12192000" cy="1239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37" y="193362"/>
            <a:ext cx="1391478" cy="1391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7" y="412643"/>
            <a:ext cx="2500808" cy="6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89074" y="480706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b="1" dirty="0" err="1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Selengkapnya</a:t>
            </a:r>
            <a:r>
              <a:rPr lang="en-ID" sz="3600" b="1" dirty="0" smtClean="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..</a:t>
            </a:r>
            <a:endParaRPr lang="en-US" sz="3600" b="1" dirty="0">
              <a:solidFill>
                <a:srgbClr val="B80000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83350" y="5728466"/>
            <a:ext cx="2955568" cy="923330"/>
            <a:chOff x="4330933" y="4207866"/>
            <a:chExt cx="2955568" cy="923330"/>
          </a:xfrm>
        </p:grpSpPr>
        <p:sp>
          <p:nvSpPr>
            <p:cNvPr id="17" name="TextBox 16"/>
            <p:cNvSpPr txBox="1"/>
            <p:nvPr/>
          </p:nvSpPr>
          <p:spPr>
            <a:xfrm>
              <a:off x="4330933" y="4207866"/>
              <a:ext cx="689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5400" b="1" dirty="0" smtClean="0">
                  <a:latin typeface="Old English Text MT" panose="03040902040508030806" pitchFamily="66" charset="0"/>
                  <a:ea typeface="Droid Serif" panose="02020600060500020200" pitchFamily="18" charset="0"/>
                  <a:cs typeface="Droid Serif" panose="02020600060500020200" pitchFamily="18" charset="0"/>
                </a:rPr>
                <a:t>C</a:t>
              </a:r>
              <a:endParaRPr lang="en-US" sz="32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86435" y="4389480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3200" b="1" dirty="0" err="1" smtClean="0"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onfucius</a:t>
              </a:r>
              <a:endParaRPr lang="en-US" sz="32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3914" y="4339430"/>
              <a:ext cx="7825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000" b="1" dirty="0" smtClean="0">
                  <a:solidFill>
                    <a:srgbClr val="B80000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ID</a:t>
              </a:r>
              <a:endParaRPr lang="en-US" sz="40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46" y="3052677"/>
            <a:ext cx="3372709" cy="75264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-48491" y="5835816"/>
            <a:ext cx="12288982" cy="1239078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9" y="3386558"/>
            <a:ext cx="2625436" cy="25039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549571" y="5940287"/>
            <a:ext cx="3199083" cy="469859"/>
            <a:chOff x="8258626" y="5901715"/>
            <a:chExt cx="3787431" cy="556272"/>
          </a:xfrm>
        </p:grpSpPr>
        <p:grpSp>
          <p:nvGrpSpPr>
            <p:cNvPr id="25" name="Group 24"/>
            <p:cNvGrpSpPr/>
            <p:nvPr/>
          </p:nvGrpSpPr>
          <p:grpSpPr>
            <a:xfrm>
              <a:off x="8258626" y="5940287"/>
              <a:ext cx="3149033" cy="517700"/>
              <a:chOff x="8931839" y="6222993"/>
              <a:chExt cx="3149033" cy="5177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29646" y="6226247"/>
                <a:ext cx="514447" cy="51444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66425" y="6222993"/>
                <a:ext cx="514447" cy="51444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2867" y="6222993"/>
                <a:ext cx="514447" cy="514446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6088" y="6225637"/>
                <a:ext cx="514447" cy="511802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1839" y="6245199"/>
                <a:ext cx="601917" cy="470033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4857" y="5901715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73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48" y="1726588"/>
            <a:ext cx="2973504" cy="297350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278493" y="3756678"/>
            <a:ext cx="3635014" cy="1107996"/>
            <a:chOff x="4330933" y="4207866"/>
            <a:chExt cx="3635014" cy="1107996"/>
          </a:xfrm>
        </p:grpSpPr>
        <p:sp>
          <p:nvSpPr>
            <p:cNvPr id="2" name="TextBox 1"/>
            <p:cNvSpPr txBox="1"/>
            <p:nvPr/>
          </p:nvSpPr>
          <p:spPr>
            <a:xfrm>
              <a:off x="4330933" y="4207866"/>
              <a:ext cx="80182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6600" b="1" dirty="0" smtClean="0">
                  <a:latin typeface="Old English Text MT" panose="03040902040508030806" pitchFamily="66" charset="0"/>
                  <a:ea typeface="Droid Serif" panose="02020600060500020200" pitchFamily="18" charset="0"/>
                  <a:cs typeface="Droid Serif" panose="02020600060500020200" pitchFamily="18" charset="0"/>
                </a:rPr>
                <a:t>C</a:t>
              </a:r>
              <a:endParaRPr lang="en-US" sz="40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9160" y="4394856"/>
              <a:ext cx="24336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000" b="1" dirty="0" err="1" smtClean="0"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onfucius</a:t>
              </a:r>
              <a:endParaRPr lang="en-US" sz="40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61532" y="4346365"/>
              <a:ext cx="9044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dirty="0" smtClean="0">
                  <a:solidFill>
                    <a:srgbClr val="B80000"/>
                  </a:solidFill>
                  <a:latin typeface="Droid Serif" panose="02020600060500020200" pitchFamily="18" charset="0"/>
                  <a:ea typeface="Droid Serif" panose="02020600060500020200" pitchFamily="18" charset="0"/>
                  <a:cs typeface="Droid Serif" panose="02020600060500020200" pitchFamily="18" charset="0"/>
                </a:rPr>
                <a:t>ID</a:t>
              </a:r>
              <a:endParaRPr lang="en-US" sz="4800" b="1" dirty="0">
                <a:solidFill>
                  <a:srgbClr val="B80000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45" y="2405239"/>
            <a:ext cx="483378" cy="483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45" y="3087174"/>
            <a:ext cx="483378" cy="4833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45" y="1717887"/>
            <a:ext cx="483378" cy="483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45" y="1032768"/>
            <a:ext cx="483378" cy="4808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803" y="382929"/>
            <a:ext cx="565565" cy="4416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116" y="3742094"/>
            <a:ext cx="480327" cy="4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Droid Serif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Gurisa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Raka Suryaardi Widjaja</dc:creator>
  <cp:lastModifiedBy>Raka Suryaardi Widjaja</cp:lastModifiedBy>
  <cp:revision>18</cp:revision>
  <dcterms:created xsi:type="dcterms:W3CDTF">2018-11-02T13:12:33Z</dcterms:created>
  <dcterms:modified xsi:type="dcterms:W3CDTF">2018-11-26T07:38:56Z</dcterms:modified>
</cp:coreProperties>
</file>